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923" r:id="rId5"/>
  </p:sldMasterIdLst>
  <p:notesMasterIdLst>
    <p:notesMasterId r:id="rId21"/>
  </p:notesMasterIdLst>
  <p:handoutMasterIdLst>
    <p:handoutMasterId r:id="rId22"/>
  </p:handoutMasterIdLst>
  <p:sldIdLst>
    <p:sldId id="579" r:id="rId6"/>
    <p:sldId id="580" r:id="rId7"/>
    <p:sldId id="2147197770" r:id="rId8"/>
    <p:sldId id="2147197725" r:id="rId9"/>
    <p:sldId id="2147197769" r:id="rId10"/>
    <p:sldId id="2147197746" r:id="rId11"/>
    <p:sldId id="2147197774" r:id="rId12"/>
    <p:sldId id="2147197748" r:id="rId13"/>
    <p:sldId id="2147197773" r:id="rId14"/>
    <p:sldId id="2147197740" r:id="rId15"/>
    <p:sldId id="2147197779" r:id="rId16"/>
    <p:sldId id="2147197786" r:id="rId17"/>
    <p:sldId id="2147197739" r:id="rId18"/>
    <p:sldId id="2147197718" r:id="rId19"/>
    <p:sldId id="2147197787" r:id="rId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orient="horz" pos="4088" userDrawn="1">
          <p15:clr>
            <a:srgbClr val="A4A3A4"/>
          </p15:clr>
        </p15:guide>
        <p15:guide id="3" pos="3840">
          <p15:clr>
            <a:srgbClr val="A4A3A4"/>
          </p15:clr>
        </p15:guide>
        <p15:guide id="4" orient="horz" pos="2160" userDrawn="1">
          <p15:clr>
            <a:srgbClr val="A4A3A4"/>
          </p15:clr>
        </p15:guide>
        <p15:guide id="5" orient="horz" pos="75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6ABA1B-EECE-D535-8B0C-51325055937D}" name="Minna Kinnari" initials="MK" userId="S::minna.kinnari@ecolabel.fi::9e182500-e6cb-49b2-b4c6-c87000efc918" providerId="AD"/>
  <p188:author id="{38D40E3C-9716-F907-9E7A-C3FCB083C994}" name="Christine Opland" initials="CO" userId="S::christineop@nordicecolabel.org::47e89f37-0529-4ec3-baba-04f741167376" providerId="AD"/>
  <p188:author id="{5C32CF60-2EE4-EF96-D5AB-B6CB1FB38B80}" name="Linnéa Hallgren (Svanen)" initials="LH" userId="S::LinneaHa@nordicecolabel.org::1b8e3433-67f2-4a80-9511-b1150bb95c15" providerId="AD"/>
  <p188:author id="{513BE59D-F41F-11F0-BBAD-F02D468F343B}" name="Christian Quarles van Ufford (Svanen)" initials="CQvU(" userId="S::christianqu@nordicecolabel.org::5d86f95b-efb9-44d8-8b1a-bdf97b990537" providerId="AD"/>
  <p188:author id="{6C9FA2A5-964D-BD81-FF42-2E644394B4BA}" name="Mikael Heiskanen" initials="MH" userId="S::mikael.heiskanen@ecolabel.fi::21982597-b541-40bd-befb-125b146e1ce7" providerId="AD"/>
  <p188:author id="{E3C8FAA7-0421-4358-4822-0635EC9331D8}" name="Fredrik Winqvist (Svanen)" initials="FW(" userId="S::fredrikwi@nordicecolabel.org::6fda9ddd-5dc2-4cf0-be08-83ace8ab5e18" providerId="AD"/>
  <p188:author id="{ED2BCFAD-4900-987B-4A90-571581AA76AD}" name="Linda Näkne (Svanen)" initials="LNä" userId="Linda Näkne (Svanen)" providerId="None"/>
  <p188:author id="{65C7C3C3-BCAA-0332-0CA6-8A86E7E40807}" name="Charlotte Rajsager Bredahl" initials="CRB" userId="S::cr@ecolabel.dk::d80407b4-df97-4c1b-b17e-af3a5f048721" providerId="AD"/>
  <p188:author id="{F16FE2E3-35CE-7E66-463B-802CF4D87751}" name="Cecilia Wilhelmsson (Svanen)" initials="CW(" userId="S::ceciliawi@nordicecolabel.org::5738a819-f464-4fd5-af16-947ecd12e8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A2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1CCBE-8FC6-4E47-A1E4-FFF8C9C80AFC}" v="5" dt="2024-01-05T12:51:24.799"/>
  </p1510:revLst>
</p1510:revInfo>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84" y="72"/>
      </p:cViewPr>
      <p:guideLst>
        <p:guide orient="horz" pos="1344"/>
        <p:guide orient="horz" pos="4088"/>
        <p:guide pos="3840"/>
        <p:guide orient="horz" pos="2160"/>
        <p:guide orient="horz" pos="75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er Alda Hrafnhildar Bragadóttir - UST" userId="47787781-e8ff-4630-b248-f6c63019ddd9" providerId="ADAL" clId="{0E51CCBE-8FC6-4E47-A1E4-FFF8C9C80AFC}"/>
    <pc:docChg chg="undo custSel addSld delSld modSld">
      <pc:chgData name="Ester Alda Hrafnhildar Bragadóttir - UST" userId="47787781-e8ff-4630-b248-f6c63019ddd9" providerId="ADAL" clId="{0E51CCBE-8FC6-4E47-A1E4-FFF8C9C80AFC}" dt="2024-01-05T12:56:09.666" v="575" actId="20577"/>
      <pc:docMkLst>
        <pc:docMk/>
      </pc:docMkLst>
      <pc:sldChg chg="modSp mod">
        <pc:chgData name="Ester Alda Hrafnhildar Bragadóttir - UST" userId="47787781-e8ff-4630-b248-f6c63019ddd9" providerId="ADAL" clId="{0E51CCBE-8FC6-4E47-A1E4-FFF8C9C80AFC}" dt="2024-01-05T12:56:09.666" v="575" actId="20577"/>
        <pc:sldMkLst>
          <pc:docMk/>
          <pc:sldMk cId="81440022" sldId="580"/>
        </pc:sldMkLst>
        <pc:spChg chg="mod">
          <ac:chgData name="Ester Alda Hrafnhildar Bragadóttir - UST" userId="47787781-e8ff-4630-b248-f6c63019ddd9" providerId="ADAL" clId="{0E51CCBE-8FC6-4E47-A1E4-FFF8C9C80AFC}" dt="2024-01-05T12:56:09.666" v="575" actId="20577"/>
          <ac:spMkLst>
            <pc:docMk/>
            <pc:sldMk cId="81440022" sldId="580"/>
            <ac:spMk id="3" creationId="{D7BDF101-7CFB-1391-58DB-B2142BC6BAE6}"/>
          </ac:spMkLst>
        </pc:spChg>
      </pc:sldChg>
      <pc:sldChg chg="del">
        <pc:chgData name="Ester Alda Hrafnhildar Bragadóttir - UST" userId="47787781-e8ff-4630-b248-f6c63019ddd9" providerId="ADAL" clId="{0E51CCBE-8FC6-4E47-A1E4-FFF8C9C80AFC}" dt="2024-01-05T12:51:31.514" v="292" actId="47"/>
        <pc:sldMkLst>
          <pc:docMk/>
          <pc:sldMk cId="1520685458" sldId="2147197716"/>
        </pc:sldMkLst>
      </pc:sldChg>
      <pc:sldChg chg="delSp del mod">
        <pc:chgData name="Ester Alda Hrafnhildar Bragadóttir - UST" userId="47787781-e8ff-4630-b248-f6c63019ddd9" providerId="ADAL" clId="{0E51CCBE-8FC6-4E47-A1E4-FFF8C9C80AFC}" dt="2024-01-05T12:49:17.471" v="251" actId="47"/>
        <pc:sldMkLst>
          <pc:docMk/>
          <pc:sldMk cId="545541581" sldId="2147197735"/>
        </pc:sldMkLst>
        <pc:spChg chg="del">
          <ac:chgData name="Ester Alda Hrafnhildar Bragadóttir - UST" userId="47787781-e8ff-4630-b248-f6c63019ddd9" providerId="ADAL" clId="{0E51CCBE-8FC6-4E47-A1E4-FFF8C9C80AFC}" dt="2024-01-05T12:49:15.981" v="250" actId="478"/>
          <ac:spMkLst>
            <pc:docMk/>
            <pc:sldMk cId="545541581" sldId="2147197735"/>
            <ac:spMk id="8" creationId="{87FF3F77-5A19-13BE-C928-FF8BAF10910E}"/>
          </ac:spMkLst>
        </pc:spChg>
      </pc:sldChg>
      <pc:sldChg chg="del">
        <pc:chgData name="Ester Alda Hrafnhildar Bragadóttir - UST" userId="47787781-e8ff-4630-b248-f6c63019ddd9" providerId="ADAL" clId="{0E51CCBE-8FC6-4E47-A1E4-FFF8C9C80AFC}" dt="2024-01-05T12:52:24.056" v="394" actId="47"/>
        <pc:sldMkLst>
          <pc:docMk/>
          <pc:sldMk cId="602186902" sldId="2147197747"/>
        </pc:sldMkLst>
      </pc:sldChg>
      <pc:sldChg chg="del">
        <pc:chgData name="Ester Alda Hrafnhildar Bragadóttir - UST" userId="47787781-e8ff-4630-b248-f6c63019ddd9" providerId="ADAL" clId="{0E51CCBE-8FC6-4E47-A1E4-FFF8C9C80AFC}" dt="2024-01-05T12:44:06.034" v="1" actId="47"/>
        <pc:sldMkLst>
          <pc:docMk/>
          <pc:sldMk cId="263064913" sldId="2147197749"/>
        </pc:sldMkLst>
      </pc:sldChg>
      <pc:sldChg chg="del">
        <pc:chgData name="Ester Alda Hrafnhildar Bragadóttir - UST" userId="47787781-e8ff-4630-b248-f6c63019ddd9" providerId="ADAL" clId="{0E51CCBE-8FC6-4E47-A1E4-FFF8C9C80AFC}" dt="2024-01-05T12:43:58.854" v="0" actId="47"/>
        <pc:sldMkLst>
          <pc:docMk/>
          <pc:sldMk cId="1638054879" sldId="2147197750"/>
        </pc:sldMkLst>
      </pc:sldChg>
      <pc:sldChg chg="addSp delSp modSp mod">
        <pc:chgData name="Ester Alda Hrafnhildar Bragadóttir - UST" userId="47787781-e8ff-4630-b248-f6c63019ddd9" providerId="ADAL" clId="{0E51CCBE-8FC6-4E47-A1E4-FFF8C9C80AFC}" dt="2024-01-05T12:53:41.762" v="546" actId="20577"/>
        <pc:sldMkLst>
          <pc:docMk/>
          <pc:sldMk cId="1773750447" sldId="2147197773"/>
        </pc:sldMkLst>
        <pc:spChg chg="mod">
          <ac:chgData name="Ester Alda Hrafnhildar Bragadóttir - UST" userId="47787781-e8ff-4630-b248-f6c63019ddd9" providerId="ADAL" clId="{0E51CCBE-8FC6-4E47-A1E4-FFF8C9C80AFC}" dt="2024-01-05T12:53:41.762" v="546" actId="20577"/>
          <ac:spMkLst>
            <pc:docMk/>
            <pc:sldMk cId="1773750447" sldId="2147197773"/>
            <ac:spMk id="3" creationId="{73395463-11FE-595D-0022-E9661A4DC186}"/>
          </ac:spMkLst>
        </pc:spChg>
        <pc:picChg chg="add del mod">
          <ac:chgData name="Ester Alda Hrafnhildar Bragadóttir - UST" userId="47787781-e8ff-4630-b248-f6c63019ddd9" providerId="ADAL" clId="{0E51CCBE-8FC6-4E47-A1E4-FFF8C9C80AFC}" dt="2024-01-05T12:50:28.134" v="271"/>
          <ac:picMkLst>
            <pc:docMk/>
            <pc:sldMk cId="1773750447" sldId="2147197773"/>
            <ac:picMk id="5" creationId="{284E14D9-624F-4A91-A385-FDA687EAA671}"/>
          </ac:picMkLst>
        </pc:picChg>
        <pc:picChg chg="add del mod">
          <ac:chgData name="Ester Alda Hrafnhildar Bragadóttir - UST" userId="47787781-e8ff-4630-b248-f6c63019ddd9" providerId="ADAL" clId="{0E51CCBE-8FC6-4E47-A1E4-FFF8C9C80AFC}" dt="2024-01-05T12:50:28.134" v="271"/>
          <ac:picMkLst>
            <pc:docMk/>
            <pc:sldMk cId="1773750447" sldId="2147197773"/>
            <ac:picMk id="8" creationId="{FEF5FD53-EB9E-4F74-ABBD-C9AF1DF000AD}"/>
          </ac:picMkLst>
        </pc:picChg>
        <pc:picChg chg="add del mod">
          <ac:chgData name="Ester Alda Hrafnhildar Bragadóttir - UST" userId="47787781-e8ff-4630-b248-f6c63019ddd9" providerId="ADAL" clId="{0E51CCBE-8FC6-4E47-A1E4-FFF8C9C80AFC}" dt="2024-01-05T12:50:28.134" v="271"/>
          <ac:picMkLst>
            <pc:docMk/>
            <pc:sldMk cId="1773750447" sldId="2147197773"/>
            <ac:picMk id="10" creationId="{5433D9BA-E8F6-4183-BABE-411A5DF08B6D}"/>
          </ac:picMkLst>
        </pc:picChg>
        <pc:picChg chg="add mod">
          <ac:chgData name="Ester Alda Hrafnhildar Bragadóttir - UST" userId="47787781-e8ff-4630-b248-f6c63019ddd9" providerId="ADAL" clId="{0E51CCBE-8FC6-4E47-A1E4-FFF8C9C80AFC}" dt="2024-01-05T12:52:46.576" v="397" actId="1076"/>
          <ac:picMkLst>
            <pc:docMk/>
            <pc:sldMk cId="1773750447" sldId="2147197773"/>
            <ac:picMk id="12" creationId="{D1C9657E-9B12-4AA9-A41D-BDFEA7FF21D3}"/>
          </ac:picMkLst>
        </pc:picChg>
        <pc:picChg chg="add del mod">
          <ac:chgData name="Ester Alda Hrafnhildar Bragadóttir - UST" userId="47787781-e8ff-4630-b248-f6c63019ddd9" providerId="ADAL" clId="{0E51CCBE-8FC6-4E47-A1E4-FFF8C9C80AFC}" dt="2024-01-05T12:50:44.178" v="281" actId="478"/>
          <ac:picMkLst>
            <pc:docMk/>
            <pc:sldMk cId="1773750447" sldId="2147197773"/>
            <ac:picMk id="14" creationId="{77BA502A-8ACC-4E6B-92C7-5915C817B7A0}"/>
          </ac:picMkLst>
        </pc:picChg>
        <pc:picChg chg="del">
          <ac:chgData name="Ester Alda Hrafnhildar Bragadóttir - UST" userId="47787781-e8ff-4630-b248-f6c63019ddd9" providerId="ADAL" clId="{0E51CCBE-8FC6-4E47-A1E4-FFF8C9C80AFC}" dt="2024-01-05T12:50:49.441" v="284" actId="478"/>
          <ac:picMkLst>
            <pc:docMk/>
            <pc:sldMk cId="1773750447" sldId="2147197773"/>
            <ac:picMk id="15" creationId="{A2C903E3-2AA9-DE2A-26D9-F575BE178645}"/>
          </ac:picMkLst>
        </pc:picChg>
        <pc:picChg chg="add del mod">
          <ac:chgData name="Ester Alda Hrafnhildar Bragadóttir - UST" userId="47787781-e8ff-4630-b248-f6c63019ddd9" providerId="ADAL" clId="{0E51CCBE-8FC6-4E47-A1E4-FFF8C9C80AFC}" dt="2024-01-05T12:51:02.353" v="289" actId="478"/>
          <ac:picMkLst>
            <pc:docMk/>
            <pc:sldMk cId="1773750447" sldId="2147197773"/>
            <ac:picMk id="18" creationId="{326D2A89-D18F-4E6B-91A3-B76F8092692B}"/>
          </ac:picMkLst>
        </pc:picChg>
      </pc:sldChg>
      <pc:sldChg chg="modSp add mod">
        <pc:chgData name="Ester Alda Hrafnhildar Bragadóttir - UST" userId="47787781-e8ff-4630-b248-f6c63019ddd9" providerId="ADAL" clId="{0E51CCBE-8FC6-4E47-A1E4-FFF8C9C80AFC}" dt="2024-01-05T12:48:49.195" v="249" actId="113"/>
        <pc:sldMkLst>
          <pc:docMk/>
          <pc:sldMk cId="2958938397" sldId="2147197786"/>
        </pc:sldMkLst>
        <pc:spChg chg="mod">
          <ac:chgData name="Ester Alda Hrafnhildar Bragadóttir - UST" userId="47787781-e8ff-4630-b248-f6c63019ddd9" providerId="ADAL" clId="{0E51CCBE-8FC6-4E47-A1E4-FFF8C9C80AFC}" dt="2024-01-05T12:47:23.531" v="82" actId="20577"/>
          <ac:spMkLst>
            <pc:docMk/>
            <pc:sldMk cId="2958938397" sldId="2147197786"/>
            <ac:spMk id="2" creationId="{BE5F8032-B04B-E113-0ADD-118A42562821}"/>
          </ac:spMkLst>
        </pc:spChg>
        <pc:spChg chg="mod">
          <ac:chgData name="Ester Alda Hrafnhildar Bragadóttir - UST" userId="47787781-e8ff-4630-b248-f6c63019ddd9" providerId="ADAL" clId="{0E51CCBE-8FC6-4E47-A1E4-FFF8C9C80AFC}" dt="2024-01-05T12:47:38.018" v="139" actId="20577"/>
          <ac:spMkLst>
            <pc:docMk/>
            <pc:sldMk cId="2958938397" sldId="2147197786"/>
            <ac:spMk id="3" creationId="{69289B36-D17B-AFB3-DF41-929E31124877}"/>
          </ac:spMkLst>
        </pc:spChg>
        <pc:spChg chg="mod">
          <ac:chgData name="Ester Alda Hrafnhildar Bragadóttir - UST" userId="47787781-e8ff-4630-b248-f6c63019ddd9" providerId="ADAL" clId="{0E51CCBE-8FC6-4E47-A1E4-FFF8C9C80AFC}" dt="2024-01-05T12:48:49.195" v="249" actId="113"/>
          <ac:spMkLst>
            <pc:docMk/>
            <pc:sldMk cId="2958938397" sldId="2147197786"/>
            <ac:spMk id="8" creationId="{F1C22DF7-6612-4003-9AC7-C06F472CCEF6}"/>
          </ac:spMkLst>
        </pc:spChg>
        <pc:spChg chg="mod">
          <ac:chgData name="Ester Alda Hrafnhildar Bragadóttir - UST" userId="47787781-e8ff-4630-b248-f6c63019ddd9" providerId="ADAL" clId="{0E51CCBE-8FC6-4E47-A1E4-FFF8C9C80AFC}" dt="2024-01-05T12:48:15.638" v="220" actId="113"/>
          <ac:spMkLst>
            <pc:docMk/>
            <pc:sldMk cId="2958938397" sldId="2147197786"/>
            <ac:spMk id="10" creationId="{AE56F342-4361-4448-9BD6-E2C4F0076945}"/>
          </ac:spMkLst>
        </pc:spChg>
        <pc:spChg chg="mod">
          <ac:chgData name="Ester Alda Hrafnhildar Bragadóttir - UST" userId="47787781-e8ff-4630-b248-f6c63019ddd9" providerId="ADAL" clId="{0E51CCBE-8FC6-4E47-A1E4-FFF8C9C80AFC}" dt="2024-01-05T12:48:41.986" v="248" actId="20577"/>
          <ac:spMkLst>
            <pc:docMk/>
            <pc:sldMk cId="2958938397" sldId="2147197786"/>
            <ac:spMk id="11" creationId="{9CC35482-46C5-4D58-824D-6965DAF793F7}"/>
          </ac:spMkLst>
        </pc:spChg>
        <pc:spChg chg="mod">
          <ac:chgData name="Ester Alda Hrafnhildar Bragadóttir - UST" userId="47787781-e8ff-4630-b248-f6c63019ddd9" providerId="ADAL" clId="{0E51CCBE-8FC6-4E47-A1E4-FFF8C9C80AFC}" dt="2024-01-05T12:48:37.519" v="247"/>
          <ac:spMkLst>
            <pc:docMk/>
            <pc:sldMk cId="2958938397" sldId="2147197786"/>
            <ac:spMk id="12" creationId="{108E7B7A-80F6-4C0C-A409-1A92CB9C8C57}"/>
          </ac:spMkLst>
        </pc:spChg>
      </pc:sldChg>
      <pc:sldChg chg="modSp add mod">
        <pc:chgData name="Ester Alda Hrafnhildar Bragadóttir - UST" userId="47787781-e8ff-4630-b248-f6c63019ddd9" providerId="ADAL" clId="{0E51CCBE-8FC6-4E47-A1E4-FFF8C9C80AFC}" dt="2024-01-05T12:52:03.401" v="393" actId="20577"/>
        <pc:sldMkLst>
          <pc:docMk/>
          <pc:sldMk cId="408533576" sldId="2147197787"/>
        </pc:sldMkLst>
        <pc:spChg chg="mod">
          <ac:chgData name="Ester Alda Hrafnhildar Bragadóttir - UST" userId="47787781-e8ff-4630-b248-f6c63019ddd9" providerId="ADAL" clId="{0E51CCBE-8FC6-4E47-A1E4-FFF8C9C80AFC}" dt="2024-01-05T12:51:39.873" v="306" actId="20577"/>
          <ac:spMkLst>
            <pc:docMk/>
            <pc:sldMk cId="408533576" sldId="2147197787"/>
            <ac:spMk id="5" creationId="{19143A4A-AB68-CDA2-CAE2-DEFF64B9357E}"/>
          </ac:spMkLst>
        </pc:spChg>
        <pc:spChg chg="mod">
          <ac:chgData name="Ester Alda Hrafnhildar Bragadóttir - UST" userId="47787781-e8ff-4630-b248-f6c63019ddd9" providerId="ADAL" clId="{0E51CCBE-8FC6-4E47-A1E4-FFF8C9C80AFC}" dt="2024-01-05T12:52:03.401" v="393" actId="20577"/>
          <ac:spMkLst>
            <pc:docMk/>
            <pc:sldMk cId="408533576" sldId="2147197787"/>
            <ac:spMk id="8" creationId="{E2324414-ADD8-B451-6A28-59690AFA7F06}"/>
          </ac:spMkLst>
        </pc:sp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AE845206-9D4B-4268-8A29-9556DF4E2290}"/>
              </a:ext>
            </a:extLst>
          </p:cNvPr>
          <p:cNvSpPr>
            <a:spLocks noGrp="1"/>
          </p:cNvSpPr>
          <p:nvPr>
            <p:ph type="dt" idx="1"/>
          </p:nvPr>
        </p:nvSpPr>
        <p:spPr>
          <a:xfrm>
            <a:off x="4805774" y="577695"/>
            <a:ext cx="1434289" cy="16577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05 January 2024</a:t>
            </a:fld>
            <a:endParaRPr lang="en-GB" sz="800"/>
          </a:p>
        </p:txBody>
      </p:sp>
      <p:sp>
        <p:nvSpPr>
          <p:cNvPr id="12" name="Footer Placeholder 10">
            <a:extLst>
              <a:ext uri="{FF2B5EF4-FFF2-40B4-BE49-F238E27FC236}">
                <a16:creationId xmlns:a16="http://schemas.microsoft.com/office/drawing/2014/main" id="{4B53B10D-D604-4E2D-B18E-A2B8163CC1E4}"/>
              </a:ext>
            </a:extLst>
          </p:cNvPr>
          <p:cNvSpPr>
            <a:spLocks noGrp="1"/>
          </p:cNvSpPr>
          <p:nvPr>
            <p:ph type="ftr" sz="quarter" idx="2"/>
          </p:nvPr>
        </p:nvSpPr>
        <p:spPr>
          <a:xfrm>
            <a:off x="475217" y="577695"/>
            <a:ext cx="4330557" cy="165772"/>
          </a:xfrm>
          <a:prstGeom prst="rect">
            <a:avLst/>
          </a:prstGeom>
        </p:spPr>
        <p:txBody>
          <a:bodyPr vert="horz" lIns="0" tIns="0" rIns="0" bIns="0" rtlCol="0" anchor="t" anchorCtr="0"/>
          <a:lstStyle>
            <a:lvl1pPr algn="l">
              <a:defRPr sz="800">
                <a:latin typeface="+mn-lt"/>
              </a:defRPr>
            </a:lvl1pPr>
          </a:lstStyle>
          <a:p>
            <a:endParaRPr lang="en-GB" sz="800"/>
          </a:p>
        </p:txBody>
      </p:sp>
      <p:sp>
        <p:nvSpPr>
          <p:cNvPr id="13" name="Header Placeholder 12">
            <a:extLst>
              <a:ext uri="{FF2B5EF4-FFF2-40B4-BE49-F238E27FC236}">
                <a16:creationId xmlns:a16="http://schemas.microsoft.com/office/drawing/2014/main" id="{0225AF11-4B47-41F0-B130-3DC91DD63C44}"/>
              </a:ext>
            </a:extLst>
          </p:cNvPr>
          <p:cNvSpPr>
            <a:spLocks noGrp="1"/>
          </p:cNvSpPr>
          <p:nvPr>
            <p:ph type="hdr" sz="quarter"/>
          </p:nvPr>
        </p:nvSpPr>
        <p:spPr>
          <a:xfrm>
            <a:off x="475217" y="380318"/>
            <a:ext cx="4330557" cy="165772"/>
          </a:xfrm>
          <a:prstGeom prst="rect">
            <a:avLst/>
          </a:prstGeom>
        </p:spPr>
        <p:txBody>
          <a:bodyPr vert="horz" lIns="0" tIns="0" rIns="0" bIns="0" rtlCol="0" anchor="t" anchorCtr="0"/>
          <a:lstStyle>
            <a:lvl1pPr algn="l">
              <a:defRPr sz="800">
                <a:latin typeface="+mn-lt"/>
              </a:defRPr>
            </a:lvl1pPr>
          </a:lstStyle>
          <a:p>
            <a:endParaRPr lang="en-GB" sz="800"/>
          </a:p>
        </p:txBody>
      </p:sp>
      <p:sp>
        <p:nvSpPr>
          <p:cNvPr id="14" name="Slide Number Placeholder 9">
            <a:extLst>
              <a:ext uri="{FF2B5EF4-FFF2-40B4-BE49-F238E27FC236}">
                <a16:creationId xmlns:a16="http://schemas.microsoft.com/office/drawing/2014/main" id="{745F3ECE-8EF7-4EB2-9E8F-24A80940BD7C}"/>
              </a:ext>
            </a:extLst>
          </p:cNvPr>
          <p:cNvSpPr>
            <a:spLocks noGrp="1"/>
          </p:cNvSpPr>
          <p:nvPr>
            <p:ph type="sldNum" sz="quarter" idx="3"/>
          </p:nvPr>
        </p:nvSpPr>
        <p:spPr>
          <a:xfrm>
            <a:off x="475217" y="9075896"/>
            <a:ext cx="1578586" cy="165772"/>
          </a:xfrm>
          <a:prstGeom prst="rect">
            <a:avLst/>
          </a:prstGeom>
        </p:spPr>
        <p:txBody>
          <a:bodyPr vert="horz" lIns="0" tIns="0" rIns="0" bIns="0" rtlCol="0" anchor="t" anchorCtr="0"/>
          <a:lstStyle>
            <a:lvl1pPr algn="r">
              <a:defRPr sz="800">
                <a:latin typeface="+mn-lt"/>
              </a:defRPr>
            </a:lvl1pPr>
          </a:lstStyle>
          <a:p>
            <a:pPr algn="l"/>
            <a:fld id="{A16CFAD1-D197-4A88-B173-A6412E995EE5}" type="slidenum">
              <a:rPr lang="en-GB" smtClean="0"/>
              <a:pPr algn="l"/>
              <a:t>‹#›</a:t>
            </a:fld>
            <a:endParaRPr lang="en-GB" sz="800"/>
          </a:p>
        </p:txBody>
      </p:sp>
      <p:pic>
        <p:nvPicPr>
          <p:cNvPr id="7" name="Graphic 6">
            <a:extLst>
              <a:ext uri="{FF2B5EF4-FFF2-40B4-BE49-F238E27FC236}">
                <a16:creationId xmlns:a16="http://schemas.microsoft.com/office/drawing/2014/main" id="{B256EFA8-5C44-4592-B2F1-779E5D6F25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74984" y="9241668"/>
            <a:ext cx="1631603" cy="255873"/>
          </a:xfrm>
          <a:prstGeom prst="rect">
            <a:avLst/>
          </a:prstGeom>
        </p:spPr>
      </p:pic>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Notes Placeholder 7">
            <a:extLst>
              <a:ext uri="{FF2B5EF4-FFF2-40B4-BE49-F238E27FC236}">
                <a16:creationId xmlns:a16="http://schemas.microsoft.com/office/drawing/2014/main" id="{ED603FBB-C012-44F8-8D4E-1E5BCC6355E2}"/>
              </a:ext>
            </a:extLst>
          </p:cNvPr>
          <p:cNvSpPr>
            <a:spLocks noGrp="1"/>
          </p:cNvSpPr>
          <p:nvPr>
            <p:ph type="body" sz="quarter" idx="3"/>
          </p:nvPr>
        </p:nvSpPr>
        <p:spPr>
          <a:xfrm>
            <a:off x="356834" y="5769095"/>
            <a:ext cx="6084008" cy="3377206"/>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lide Image Placeholder 11">
            <a:extLst>
              <a:ext uri="{FF2B5EF4-FFF2-40B4-BE49-F238E27FC236}">
                <a16:creationId xmlns:a16="http://schemas.microsoft.com/office/drawing/2014/main" id="{CE09EA81-6923-4332-8C9E-30AE045AFB69}"/>
              </a:ext>
            </a:extLst>
          </p:cNvPr>
          <p:cNvSpPr>
            <a:spLocks noGrp="1" noRot="1" noChangeAspect="1"/>
          </p:cNvSpPr>
          <p:nvPr>
            <p:ph type="sldImg" idx="2"/>
          </p:nvPr>
        </p:nvSpPr>
        <p:spPr>
          <a:xfrm>
            <a:off x="68263" y="1606550"/>
            <a:ext cx="6661150" cy="3748088"/>
          </a:xfrm>
          <a:prstGeom prst="rect">
            <a:avLst/>
          </a:prstGeom>
          <a:noFill/>
          <a:ln w="12700">
            <a:solidFill>
              <a:prstClr val="black"/>
            </a:solidFill>
          </a:ln>
        </p:spPr>
        <p:txBody>
          <a:bodyPr vert="horz" lIns="91440" tIns="45720" rIns="91440" bIns="45720" rtlCol="0" anchor="ctr"/>
          <a:lstStyle/>
          <a:p>
            <a:endParaRPr lang="en-GB"/>
          </a:p>
        </p:txBody>
      </p:sp>
      <p:sp>
        <p:nvSpPr>
          <p:cNvPr id="12" name="Date Placeholder 8">
            <a:extLst>
              <a:ext uri="{FF2B5EF4-FFF2-40B4-BE49-F238E27FC236}">
                <a16:creationId xmlns:a16="http://schemas.microsoft.com/office/drawing/2014/main" id="{CA8B9450-A344-451C-8EC3-03B3759480BB}"/>
              </a:ext>
            </a:extLst>
          </p:cNvPr>
          <p:cNvSpPr>
            <a:spLocks noGrp="1"/>
          </p:cNvSpPr>
          <p:nvPr>
            <p:ph type="dt" idx="1"/>
          </p:nvPr>
        </p:nvSpPr>
        <p:spPr>
          <a:xfrm>
            <a:off x="356834" y="1322470"/>
            <a:ext cx="1578586" cy="165772"/>
          </a:xfrm>
          <a:prstGeom prst="rect">
            <a:avLst/>
          </a:prstGeom>
        </p:spPr>
        <p:txBody>
          <a:bodyPr vert="horz" lIns="0" tIns="0" rIns="0" bIns="0" rtlCol="0" anchor="t" anchorCtr="0"/>
          <a:lstStyle>
            <a:lvl1pPr algn="l">
              <a:defRPr sz="800">
                <a:latin typeface="+mn-lt"/>
              </a:defRPr>
            </a:lvl1pPr>
          </a:lstStyle>
          <a:p>
            <a:fld id="{681EF29B-F0DE-4A5D-971E-F0D2D074F34E}" type="datetime4">
              <a:rPr lang="en-GB" smtClean="0"/>
              <a:pPr/>
              <a:t>05 January 2024</a:t>
            </a:fld>
            <a:endParaRPr lang="en-GB"/>
          </a:p>
        </p:txBody>
      </p:sp>
      <p:sp>
        <p:nvSpPr>
          <p:cNvPr id="21" name="Header Placeholder 12">
            <a:extLst>
              <a:ext uri="{FF2B5EF4-FFF2-40B4-BE49-F238E27FC236}">
                <a16:creationId xmlns:a16="http://schemas.microsoft.com/office/drawing/2014/main" id="{EEFE229B-7658-42DD-8C2E-94FF54E6409E}"/>
              </a:ext>
            </a:extLst>
          </p:cNvPr>
          <p:cNvSpPr>
            <a:spLocks noGrp="1"/>
          </p:cNvSpPr>
          <p:nvPr>
            <p:ph type="hdr" sz="quarter"/>
          </p:nvPr>
        </p:nvSpPr>
        <p:spPr>
          <a:xfrm>
            <a:off x="356833" y="1097711"/>
            <a:ext cx="4270639" cy="165772"/>
          </a:xfrm>
          <a:prstGeom prst="rect">
            <a:avLst/>
          </a:prstGeom>
        </p:spPr>
        <p:txBody>
          <a:bodyPr vert="horz" lIns="0" tIns="0" rIns="0" bIns="0" rtlCol="0" anchor="t" anchorCtr="0"/>
          <a:lstStyle>
            <a:lvl1pPr algn="l">
              <a:defRPr sz="800">
                <a:latin typeface="+mn-lt"/>
              </a:defRPr>
            </a:lvl1pPr>
          </a:lstStyle>
          <a:p>
            <a:endParaRPr lang="en-GB" sz="800"/>
          </a:p>
        </p:txBody>
      </p:sp>
      <p:pic>
        <p:nvPicPr>
          <p:cNvPr id="23" name="Graphic 22">
            <a:extLst>
              <a:ext uri="{FF2B5EF4-FFF2-40B4-BE49-F238E27FC236}">
                <a16:creationId xmlns:a16="http://schemas.microsoft.com/office/drawing/2014/main" id="{872A084A-A390-433B-B64C-DE758457BF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9239" y="9423546"/>
            <a:ext cx="1631603" cy="255873"/>
          </a:xfrm>
          <a:prstGeom prst="rect">
            <a:avLst/>
          </a:prstGeom>
        </p:spPr>
      </p:pic>
      <p:sp>
        <p:nvSpPr>
          <p:cNvPr id="9" name="Slide Number Placeholder 9">
            <a:extLst>
              <a:ext uri="{FF2B5EF4-FFF2-40B4-BE49-F238E27FC236}">
                <a16:creationId xmlns:a16="http://schemas.microsoft.com/office/drawing/2014/main" id="{4A07113C-48ED-4350-8C4A-363AF0E574F7}"/>
              </a:ext>
            </a:extLst>
          </p:cNvPr>
          <p:cNvSpPr>
            <a:spLocks noGrp="1"/>
          </p:cNvSpPr>
          <p:nvPr>
            <p:ph type="sldNum" sz="quarter" idx="5"/>
          </p:nvPr>
        </p:nvSpPr>
        <p:spPr>
          <a:xfrm>
            <a:off x="356834" y="9480604"/>
            <a:ext cx="1578586" cy="165772"/>
          </a:xfrm>
          <a:prstGeom prst="rect">
            <a:avLst/>
          </a:prstGeom>
        </p:spPr>
        <p:txBody>
          <a:bodyPr vert="horz" lIns="0" tIns="0" rIns="0" bIns="0" rtlCol="0" anchor="t" anchorCtr="0"/>
          <a:lstStyle>
            <a:lvl1pPr algn="l">
              <a:defRPr sz="800">
                <a:latin typeface="+mn-lt"/>
              </a:defRPr>
            </a:lvl1pPr>
          </a:lstStyle>
          <a:p>
            <a:fld id="{A16CFAD1-D197-4A88-B173-A6412E995EE5}" type="slidenum">
              <a:rPr lang="en-GB" smtClean="0"/>
              <a:pPr/>
              <a:t>‹#›</a:t>
            </a:fld>
            <a:endParaRPr lang="en-GB"/>
          </a:p>
        </p:txBody>
      </p:sp>
      <p:sp>
        <p:nvSpPr>
          <p:cNvPr id="10" name="Footer Placeholder 10">
            <a:extLst>
              <a:ext uri="{FF2B5EF4-FFF2-40B4-BE49-F238E27FC236}">
                <a16:creationId xmlns:a16="http://schemas.microsoft.com/office/drawing/2014/main" id="{0560D09F-68A8-4AA5-A059-03D6D379D36D}"/>
              </a:ext>
            </a:extLst>
          </p:cNvPr>
          <p:cNvSpPr>
            <a:spLocks noGrp="1"/>
          </p:cNvSpPr>
          <p:nvPr>
            <p:ph type="ftr" sz="quarter" idx="4"/>
          </p:nvPr>
        </p:nvSpPr>
        <p:spPr>
          <a:xfrm>
            <a:off x="356834" y="9677400"/>
            <a:ext cx="3461283" cy="165772"/>
          </a:xfrm>
          <a:prstGeom prst="rect">
            <a:avLst/>
          </a:prstGeom>
        </p:spPr>
        <p:txBody>
          <a:bodyPr vert="horz" lIns="0" tIns="0" rIns="0" bIns="0" rtlCol="0" anchor="t" anchorCtr="0"/>
          <a:lstStyle>
            <a:lvl1pPr algn="l">
              <a:defRPr sz="800">
                <a:latin typeface="+mn-lt"/>
              </a:defRPr>
            </a:lvl1pPr>
          </a:lstStyle>
          <a:p>
            <a:endParaRPr lang="en-GB" sz="80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1606550"/>
            <a:ext cx="6661150" cy="37480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a:xfrm>
            <a:off x="356834" y="9232435"/>
            <a:ext cx="1578586" cy="165772"/>
          </a:xfrm>
          <a:prstGeom prst="rect">
            <a:avLst/>
          </a:prstGeom>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2982277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1606550"/>
            <a:ext cx="6661150" cy="3748088"/>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3267043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1606550"/>
            <a:ext cx="6661150" cy="3748088"/>
          </a:xfrm>
        </p:spPr>
      </p:sp>
      <p:sp>
        <p:nvSpPr>
          <p:cNvPr id="3" name="Notes Placeholder 2"/>
          <p:cNvSpPr>
            <a:spLocks noGrp="1"/>
          </p:cNvSpPr>
          <p:nvPr>
            <p:ph type="body" idx="1"/>
          </p:nvPr>
        </p:nvSpPr>
        <p:spPr/>
        <p:txBody>
          <a:bodyPr/>
          <a:lstStyle/>
          <a:p>
            <a:pPr marL="215900" indent="-215900"/>
            <a:r>
              <a:rPr lang="fi-FI" err="1">
                <a:ea typeface="+mn-lt"/>
                <a:cs typeface="+mn-lt"/>
              </a:rPr>
              <a:t>We</a:t>
            </a:r>
            <a:r>
              <a:rPr lang="fi-FI">
                <a:ea typeface="+mn-lt"/>
                <a:cs typeface="+mn-lt"/>
              </a:rPr>
              <a:t> </a:t>
            </a:r>
            <a:r>
              <a:rPr lang="fi-FI" err="1">
                <a:ea typeface="+mn-lt"/>
                <a:cs typeface="+mn-lt"/>
              </a:rPr>
              <a:t>choose</a:t>
            </a:r>
            <a:r>
              <a:rPr lang="fi-FI">
                <a:ea typeface="+mn-lt"/>
                <a:cs typeface="+mn-lt"/>
              </a:rPr>
              <a:t> </a:t>
            </a:r>
            <a:r>
              <a:rPr lang="fi-FI" err="1">
                <a:ea typeface="+mn-lt"/>
                <a:cs typeface="+mn-lt"/>
              </a:rPr>
              <a:t>the</a:t>
            </a:r>
            <a:r>
              <a:rPr lang="fi-FI">
                <a:ea typeface="+mn-lt"/>
                <a:cs typeface="+mn-lt"/>
              </a:rPr>
              <a:t> Nordic Swan </a:t>
            </a:r>
            <a:r>
              <a:rPr lang="fi-FI" err="1">
                <a:ea typeface="+mn-lt"/>
                <a:cs typeface="+mn-lt"/>
              </a:rPr>
              <a:t>Ecolabel</a:t>
            </a:r>
            <a:r>
              <a:rPr lang="fi-FI">
                <a:ea typeface="+mn-lt"/>
                <a:cs typeface="+mn-lt"/>
              </a:rPr>
              <a:t> </a:t>
            </a:r>
            <a:r>
              <a:rPr lang="fi-FI" err="1">
                <a:ea typeface="+mn-lt"/>
                <a:cs typeface="+mn-lt"/>
              </a:rPr>
              <a:t>not</a:t>
            </a:r>
            <a:r>
              <a:rPr lang="fi-FI">
                <a:ea typeface="+mn-lt"/>
                <a:cs typeface="+mn-lt"/>
              </a:rPr>
              <a:t> </a:t>
            </a:r>
            <a:r>
              <a:rPr lang="fi-FI" err="1">
                <a:ea typeface="+mn-lt"/>
                <a:cs typeface="+mn-lt"/>
              </a:rPr>
              <a:t>because</a:t>
            </a:r>
            <a:r>
              <a:rPr lang="fi-FI">
                <a:ea typeface="+mn-lt"/>
                <a:cs typeface="+mn-lt"/>
              </a:rPr>
              <a:t> </a:t>
            </a:r>
            <a:r>
              <a:rPr lang="fi-FI" err="1">
                <a:ea typeface="+mn-lt"/>
                <a:cs typeface="+mn-lt"/>
              </a:rPr>
              <a:t>it’s</a:t>
            </a:r>
            <a:r>
              <a:rPr lang="fi-FI">
                <a:ea typeface="+mn-lt"/>
                <a:cs typeface="+mn-lt"/>
              </a:rPr>
              <a:t> </a:t>
            </a:r>
            <a:r>
              <a:rPr lang="fi-FI" err="1">
                <a:ea typeface="+mn-lt"/>
                <a:cs typeface="+mn-lt"/>
              </a:rPr>
              <a:t>easy</a:t>
            </a:r>
            <a:r>
              <a:rPr lang="fi-FI">
                <a:ea typeface="+mn-lt"/>
                <a:cs typeface="+mn-lt"/>
              </a:rPr>
              <a:t>, </a:t>
            </a:r>
            <a:r>
              <a:rPr lang="fi-FI" err="1">
                <a:ea typeface="+mn-lt"/>
                <a:cs typeface="+mn-lt"/>
              </a:rPr>
              <a:t>but</a:t>
            </a:r>
            <a:r>
              <a:rPr lang="fi-FI">
                <a:ea typeface="+mn-lt"/>
                <a:cs typeface="+mn-lt"/>
              </a:rPr>
              <a:t> </a:t>
            </a:r>
            <a:r>
              <a:rPr lang="fi-FI" err="1">
                <a:ea typeface="+mn-lt"/>
                <a:cs typeface="+mn-lt"/>
              </a:rPr>
              <a:t>because</a:t>
            </a:r>
            <a:r>
              <a:rPr lang="fi-FI">
                <a:ea typeface="+mn-lt"/>
                <a:cs typeface="+mn-lt"/>
              </a:rPr>
              <a:t> </a:t>
            </a:r>
            <a:r>
              <a:rPr lang="fi-FI" err="1">
                <a:ea typeface="+mn-lt"/>
                <a:cs typeface="+mn-lt"/>
              </a:rPr>
              <a:t>it’s</a:t>
            </a:r>
            <a:r>
              <a:rPr lang="fi-FI">
                <a:ea typeface="+mn-lt"/>
                <a:cs typeface="+mn-lt"/>
              </a:rPr>
              <a:t> </a:t>
            </a:r>
            <a:r>
              <a:rPr lang="fi-FI" err="1">
                <a:ea typeface="+mn-lt"/>
                <a:cs typeface="+mn-lt"/>
              </a:rPr>
              <a:t>hard</a:t>
            </a:r>
            <a:r>
              <a:rPr lang="fi-FI">
                <a:ea typeface="+mn-lt"/>
                <a:cs typeface="+mn-lt"/>
              </a:rPr>
              <a:t>. </a:t>
            </a:r>
            <a:r>
              <a:rPr lang="fi-FI" err="1">
                <a:ea typeface="+mn-lt"/>
                <a:cs typeface="+mn-lt"/>
              </a:rPr>
              <a:t>We</a:t>
            </a:r>
            <a:r>
              <a:rPr lang="fi-FI">
                <a:ea typeface="+mn-lt"/>
                <a:cs typeface="+mn-lt"/>
              </a:rPr>
              <a:t> </a:t>
            </a:r>
            <a:r>
              <a:rPr lang="fi-FI" err="1">
                <a:ea typeface="+mn-lt"/>
                <a:cs typeface="+mn-lt"/>
              </a:rPr>
              <a:t>may</a:t>
            </a:r>
            <a:r>
              <a:rPr lang="fi-FI">
                <a:ea typeface="+mn-lt"/>
                <a:cs typeface="+mn-lt"/>
              </a:rPr>
              <a:t> </a:t>
            </a:r>
            <a:r>
              <a:rPr lang="fi-FI" err="1">
                <a:ea typeface="+mn-lt"/>
                <a:cs typeface="+mn-lt"/>
              </a:rPr>
              <a:t>not</a:t>
            </a:r>
            <a:r>
              <a:rPr lang="fi-FI">
                <a:ea typeface="+mn-lt"/>
                <a:cs typeface="+mn-lt"/>
              </a:rPr>
              <a:t> go to </a:t>
            </a:r>
            <a:r>
              <a:rPr lang="fi-FI" err="1">
                <a:ea typeface="+mn-lt"/>
                <a:cs typeface="+mn-lt"/>
              </a:rPr>
              <a:t>the</a:t>
            </a:r>
            <a:r>
              <a:rPr lang="fi-FI">
                <a:ea typeface="+mn-lt"/>
                <a:cs typeface="+mn-lt"/>
              </a:rPr>
              <a:t> </a:t>
            </a:r>
            <a:r>
              <a:rPr lang="fi-FI" err="1">
                <a:ea typeface="+mn-lt"/>
                <a:cs typeface="+mn-lt"/>
              </a:rPr>
              <a:t>moon</a:t>
            </a:r>
            <a:r>
              <a:rPr lang="fi-FI">
                <a:ea typeface="+mn-lt"/>
                <a:cs typeface="+mn-lt"/>
              </a:rPr>
              <a:t>, </a:t>
            </a:r>
            <a:r>
              <a:rPr lang="fi-FI" err="1">
                <a:ea typeface="+mn-lt"/>
                <a:cs typeface="+mn-lt"/>
              </a:rPr>
              <a:t>but</a:t>
            </a:r>
            <a:r>
              <a:rPr lang="fi-FI">
                <a:ea typeface="+mn-lt"/>
                <a:cs typeface="+mn-lt"/>
              </a:rPr>
              <a:t> </a:t>
            </a:r>
            <a:r>
              <a:rPr lang="fi-FI" err="1">
                <a:ea typeface="+mn-lt"/>
                <a:cs typeface="+mn-lt"/>
              </a:rPr>
              <a:t>we</a:t>
            </a:r>
            <a:r>
              <a:rPr lang="fi-FI">
                <a:ea typeface="+mn-lt"/>
                <a:cs typeface="+mn-lt"/>
              </a:rPr>
              <a:t> </a:t>
            </a:r>
            <a:r>
              <a:rPr lang="fi-FI" err="1">
                <a:ea typeface="+mn-lt"/>
                <a:cs typeface="+mn-lt"/>
              </a:rPr>
              <a:t>work</a:t>
            </a:r>
            <a:r>
              <a:rPr lang="fi-FI">
                <a:ea typeface="+mn-lt"/>
                <a:cs typeface="+mn-lt"/>
              </a:rPr>
              <a:t> </a:t>
            </a:r>
            <a:r>
              <a:rPr lang="fi-FI" err="1">
                <a:ea typeface="+mn-lt"/>
                <a:cs typeface="+mn-lt"/>
              </a:rPr>
              <a:t>everyday</a:t>
            </a:r>
            <a:r>
              <a:rPr lang="fi-FI">
                <a:ea typeface="+mn-lt"/>
                <a:cs typeface="+mn-lt"/>
              </a:rPr>
              <a:t> to </a:t>
            </a:r>
            <a:r>
              <a:rPr lang="fi-FI" err="1">
                <a:ea typeface="+mn-lt"/>
                <a:cs typeface="+mn-lt"/>
              </a:rPr>
              <a:t>make</a:t>
            </a:r>
            <a:r>
              <a:rPr lang="fi-FI">
                <a:ea typeface="+mn-lt"/>
                <a:cs typeface="+mn-lt"/>
              </a:rPr>
              <a:t> </a:t>
            </a:r>
            <a:r>
              <a:rPr lang="fi-FI" err="1">
                <a:ea typeface="+mn-lt"/>
                <a:cs typeface="+mn-lt"/>
              </a:rPr>
              <a:t>environmentally</a:t>
            </a:r>
            <a:r>
              <a:rPr lang="fi-FI">
                <a:ea typeface="+mn-lt"/>
                <a:cs typeface="+mn-lt"/>
              </a:rPr>
              <a:t> </a:t>
            </a:r>
            <a:r>
              <a:rPr lang="fi-FI" err="1">
                <a:ea typeface="+mn-lt"/>
                <a:cs typeface="+mn-lt"/>
              </a:rPr>
              <a:t>conscious</a:t>
            </a:r>
            <a:r>
              <a:rPr lang="fi-FI">
                <a:ea typeface="+mn-lt"/>
                <a:cs typeface="+mn-lt"/>
              </a:rPr>
              <a:t> </a:t>
            </a:r>
            <a:r>
              <a:rPr lang="fi-FI" err="1">
                <a:ea typeface="+mn-lt"/>
                <a:cs typeface="+mn-lt"/>
              </a:rPr>
              <a:t>choices</a:t>
            </a:r>
            <a:r>
              <a:rPr lang="fi-FI">
                <a:ea typeface="+mn-lt"/>
                <a:cs typeface="+mn-lt"/>
              </a:rPr>
              <a:t> </a:t>
            </a:r>
            <a:r>
              <a:rPr lang="fi-FI" err="1">
                <a:ea typeface="+mn-lt"/>
                <a:cs typeface="+mn-lt"/>
              </a:rPr>
              <a:t>easier</a:t>
            </a:r>
            <a:r>
              <a:rPr lang="fi-FI">
                <a:ea typeface="+mn-lt"/>
                <a:cs typeface="+mn-lt"/>
              </a:rPr>
              <a:t> for </a:t>
            </a:r>
            <a:r>
              <a:rPr lang="fi-FI" err="1">
                <a:ea typeface="+mn-lt"/>
                <a:cs typeface="+mn-lt"/>
              </a:rPr>
              <a:t>you</a:t>
            </a:r>
            <a:r>
              <a:rPr lang="fi-FI">
                <a:ea typeface="+mn-lt"/>
                <a:cs typeface="+mn-lt"/>
              </a:rPr>
              <a:t>. </a:t>
            </a:r>
            <a:r>
              <a:rPr lang="fi-FI" err="1">
                <a:ea typeface="+mn-lt"/>
                <a:cs typeface="+mn-lt"/>
              </a:rPr>
              <a:t>The</a:t>
            </a:r>
            <a:r>
              <a:rPr lang="fi-FI">
                <a:ea typeface="+mn-lt"/>
                <a:cs typeface="+mn-lt"/>
              </a:rPr>
              <a:t> Nordic Swan </a:t>
            </a:r>
            <a:r>
              <a:rPr lang="fi-FI" err="1">
                <a:ea typeface="+mn-lt"/>
                <a:cs typeface="+mn-lt"/>
              </a:rPr>
              <a:t>Ecolabel</a:t>
            </a:r>
            <a:r>
              <a:rPr lang="fi-FI">
                <a:ea typeface="+mn-lt"/>
                <a:cs typeface="+mn-lt"/>
              </a:rPr>
              <a:t> – </a:t>
            </a:r>
            <a:r>
              <a:rPr lang="fi-FI" err="1">
                <a:ea typeface="+mn-lt"/>
                <a:cs typeface="+mn-lt"/>
              </a:rPr>
              <a:t>hard</a:t>
            </a:r>
            <a:r>
              <a:rPr lang="fi-FI">
                <a:ea typeface="+mn-lt"/>
                <a:cs typeface="+mn-lt"/>
              </a:rPr>
              <a:t> to </a:t>
            </a:r>
            <a:r>
              <a:rPr lang="fi-FI" err="1">
                <a:ea typeface="+mn-lt"/>
                <a:cs typeface="+mn-lt"/>
              </a:rPr>
              <a:t>get</a:t>
            </a:r>
            <a:r>
              <a:rPr lang="fi-FI">
                <a:ea typeface="+mn-lt"/>
                <a:cs typeface="+mn-lt"/>
              </a:rPr>
              <a:t>, </a:t>
            </a:r>
            <a:r>
              <a:rPr lang="fi-FI" err="1">
                <a:ea typeface="+mn-lt"/>
                <a:cs typeface="+mn-lt"/>
              </a:rPr>
              <a:t>easy</a:t>
            </a:r>
            <a:r>
              <a:rPr lang="fi-FI">
                <a:ea typeface="+mn-lt"/>
                <a:cs typeface="+mn-lt"/>
              </a:rPr>
              <a:t> to </a:t>
            </a:r>
            <a:r>
              <a:rPr lang="fi-FI" err="1">
                <a:ea typeface="+mn-lt"/>
                <a:cs typeface="+mn-lt"/>
              </a:rPr>
              <a:t>choose</a:t>
            </a:r>
            <a:r>
              <a:rPr lang="fi-FI">
                <a:ea typeface="+mn-lt"/>
                <a:cs typeface="+mn-lt"/>
              </a:rPr>
              <a:t>.</a:t>
            </a:r>
            <a:endParaRPr lang="fi-FI"/>
          </a:p>
          <a:p>
            <a:pPr marL="215900" indent="-215900"/>
            <a:r>
              <a:rPr lang="fi-FI" err="1">
                <a:ea typeface="+mn-lt"/>
                <a:cs typeface="+mn-lt"/>
              </a:rPr>
              <a:t>We</a:t>
            </a:r>
            <a:r>
              <a:rPr lang="fi-FI">
                <a:ea typeface="+mn-lt"/>
                <a:cs typeface="+mn-lt"/>
              </a:rPr>
              <a:t> </a:t>
            </a:r>
            <a:r>
              <a:rPr lang="fi-FI" err="1">
                <a:ea typeface="+mn-lt"/>
                <a:cs typeface="+mn-lt"/>
              </a:rPr>
              <a:t>chose</a:t>
            </a:r>
            <a:r>
              <a:rPr lang="fi-FI">
                <a:ea typeface="+mn-lt"/>
                <a:cs typeface="+mn-lt"/>
              </a:rPr>
              <a:t> </a:t>
            </a:r>
            <a:r>
              <a:rPr lang="fi-FI" err="1">
                <a:ea typeface="+mn-lt"/>
                <a:cs typeface="+mn-lt"/>
              </a:rPr>
              <a:t>the</a:t>
            </a:r>
            <a:r>
              <a:rPr lang="fi-FI">
                <a:ea typeface="+mn-lt"/>
                <a:cs typeface="+mn-lt"/>
              </a:rPr>
              <a:t> Nordic Swan </a:t>
            </a:r>
            <a:r>
              <a:rPr lang="fi-FI" err="1">
                <a:ea typeface="+mn-lt"/>
                <a:cs typeface="+mn-lt"/>
              </a:rPr>
              <a:t>Ecolabel</a:t>
            </a:r>
            <a:r>
              <a:rPr lang="fi-FI">
                <a:ea typeface="+mn-lt"/>
                <a:cs typeface="+mn-lt"/>
              </a:rPr>
              <a:t> – and </a:t>
            </a:r>
            <a:r>
              <a:rPr lang="fi-FI" err="1">
                <a:ea typeface="+mn-lt"/>
                <a:cs typeface="+mn-lt"/>
              </a:rPr>
              <a:t>they</a:t>
            </a:r>
            <a:r>
              <a:rPr lang="fi-FI">
                <a:ea typeface="+mn-lt"/>
                <a:cs typeface="+mn-lt"/>
              </a:rPr>
              <a:t> </a:t>
            </a:r>
            <a:r>
              <a:rPr lang="fi-FI" err="1">
                <a:ea typeface="+mn-lt"/>
                <a:cs typeface="+mn-lt"/>
              </a:rPr>
              <a:t>chose</a:t>
            </a:r>
            <a:r>
              <a:rPr lang="fi-FI">
                <a:ea typeface="+mn-lt"/>
                <a:cs typeface="+mn-lt"/>
              </a:rPr>
              <a:t> us! </a:t>
            </a:r>
            <a:r>
              <a:rPr lang="fi-FI" err="1">
                <a:ea typeface="+mn-lt"/>
                <a:cs typeface="+mn-lt"/>
              </a:rPr>
              <a:t>Many</a:t>
            </a:r>
            <a:r>
              <a:rPr lang="fi-FI">
                <a:ea typeface="+mn-lt"/>
                <a:cs typeface="+mn-lt"/>
              </a:rPr>
              <a:t>/</a:t>
            </a:r>
            <a:r>
              <a:rPr lang="fi-FI" err="1">
                <a:ea typeface="+mn-lt"/>
                <a:cs typeface="+mn-lt"/>
              </a:rPr>
              <a:t>dozens</a:t>
            </a:r>
            <a:r>
              <a:rPr lang="fi-FI">
                <a:ea typeface="+mn-lt"/>
                <a:cs typeface="+mn-lt"/>
              </a:rPr>
              <a:t>/</a:t>
            </a:r>
            <a:r>
              <a:rPr lang="fi-FI" err="1">
                <a:ea typeface="+mn-lt"/>
                <a:cs typeface="+mn-lt"/>
              </a:rPr>
              <a:t>all</a:t>
            </a:r>
            <a:r>
              <a:rPr lang="fi-FI">
                <a:ea typeface="+mn-lt"/>
                <a:cs typeface="+mn-lt"/>
              </a:rPr>
              <a:t> of </a:t>
            </a:r>
            <a:r>
              <a:rPr lang="fi-FI" err="1">
                <a:ea typeface="+mn-lt"/>
                <a:cs typeface="+mn-lt"/>
              </a:rPr>
              <a:t>our</a:t>
            </a:r>
            <a:r>
              <a:rPr lang="fi-FI">
                <a:ea typeface="+mn-lt"/>
                <a:cs typeface="+mn-lt"/>
              </a:rPr>
              <a:t> products </a:t>
            </a:r>
            <a:r>
              <a:rPr lang="fi-FI" err="1">
                <a:ea typeface="+mn-lt"/>
                <a:cs typeface="+mn-lt"/>
              </a:rPr>
              <a:t>have</a:t>
            </a:r>
            <a:r>
              <a:rPr lang="fi-FI">
                <a:ea typeface="+mn-lt"/>
                <a:cs typeface="+mn-lt"/>
              </a:rPr>
              <a:t> </a:t>
            </a:r>
            <a:r>
              <a:rPr lang="fi-FI" err="1">
                <a:ea typeface="+mn-lt"/>
                <a:cs typeface="+mn-lt"/>
              </a:rPr>
              <a:t>passed</a:t>
            </a:r>
            <a:r>
              <a:rPr lang="fi-FI">
                <a:ea typeface="+mn-lt"/>
                <a:cs typeface="+mn-lt"/>
              </a:rPr>
              <a:t> </a:t>
            </a:r>
            <a:r>
              <a:rPr lang="fi-FI" err="1">
                <a:ea typeface="+mn-lt"/>
                <a:cs typeface="+mn-lt"/>
              </a:rPr>
              <a:t>the</a:t>
            </a:r>
            <a:r>
              <a:rPr lang="fi-FI">
                <a:ea typeface="+mn-lt"/>
                <a:cs typeface="+mn-lt"/>
              </a:rPr>
              <a:t> </a:t>
            </a:r>
            <a:r>
              <a:rPr lang="fi-FI" err="1">
                <a:ea typeface="+mn-lt"/>
                <a:cs typeface="+mn-lt"/>
              </a:rPr>
              <a:t>Swan’s</a:t>
            </a:r>
            <a:r>
              <a:rPr lang="fi-FI">
                <a:ea typeface="+mn-lt"/>
                <a:cs typeface="+mn-lt"/>
              </a:rPr>
              <a:t> </a:t>
            </a:r>
            <a:r>
              <a:rPr lang="fi-FI" err="1">
                <a:ea typeface="+mn-lt"/>
                <a:cs typeface="+mn-lt"/>
              </a:rPr>
              <a:t>tough</a:t>
            </a:r>
            <a:r>
              <a:rPr lang="fi-FI">
                <a:ea typeface="+mn-lt"/>
                <a:cs typeface="+mn-lt"/>
              </a:rPr>
              <a:t> </a:t>
            </a:r>
            <a:r>
              <a:rPr lang="fi-FI" err="1">
                <a:ea typeface="+mn-lt"/>
                <a:cs typeface="+mn-lt"/>
              </a:rPr>
              <a:t>criteria</a:t>
            </a:r>
            <a:r>
              <a:rPr lang="fi-FI">
                <a:ea typeface="+mn-lt"/>
                <a:cs typeface="+mn-lt"/>
              </a:rPr>
              <a:t>. </a:t>
            </a:r>
            <a:r>
              <a:rPr lang="fi-FI" err="1">
                <a:ea typeface="+mn-lt"/>
                <a:cs typeface="+mn-lt"/>
              </a:rPr>
              <a:t>We’ve</a:t>
            </a:r>
            <a:r>
              <a:rPr lang="fi-FI">
                <a:ea typeface="+mn-lt"/>
                <a:cs typeface="+mn-lt"/>
              </a:rPr>
              <a:t> </a:t>
            </a:r>
            <a:r>
              <a:rPr lang="fi-FI" err="1">
                <a:ea typeface="+mn-lt"/>
                <a:cs typeface="+mn-lt"/>
              </a:rPr>
              <a:t>done</a:t>
            </a:r>
            <a:r>
              <a:rPr lang="fi-FI">
                <a:ea typeface="+mn-lt"/>
                <a:cs typeface="+mn-lt"/>
              </a:rPr>
              <a:t> </a:t>
            </a:r>
            <a:r>
              <a:rPr lang="fi-FI" err="1">
                <a:ea typeface="+mn-lt"/>
                <a:cs typeface="+mn-lt"/>
              </a:rPr>
              <a:t>the</a:t>
            </a:r>
            <a:r>
              <a:rPr lang="fi-FI">
                <a:ea typeface="+mn-lt"/>
                <a:cs typeface="+mn-lt"/>
              </a:rPr>
              <a:t> </a:t>
            </a:r>
            <a:r>
              <a:rPr lang="fi-FI" err="1">
                <a:ea typeface="+mn-lt"/>
                <a:cs typeface="+mn-lt"/>
              </a:rPr>
              <a:t>hard</a:t>
            </a:r>
            <a:r>
              <a:rPr lang="fi-FI">
                <a:ea typeface="+mn-lt"/>
                <a:cs typeface="+mn-lt"/>
              </a:rPr>
              <a:t> </a:t>
            </a:r>
            <a:r>
              <a:rPr lang="fi-FI" err="1">
                <a:ea typeface="+mn-lt"/>
                <a:cs typeface="+mn-lt"/>
              </a:rPr>
              <a:t>work</a:t>
            </a:r>
            <a:r>
              <a:rPr lang="fi-FI">
                <a:ea typeface="+mn-lt"/>
                <a:cs typeface="+mn-lt"/>
              </a:rPr>
              <a:t> to </a:t>
            </a:r>
            <a:r>
              <a:rPr lang="fi-FI" err="1">
                <a:ea typeface="+mn-lt"/>
                <a:cs typeface="+mn-lt"/>
              </a:rPr>
              <a:t>push</a:t>
            </a:r>
            <a:r>
              <a:rPr lang="fi-FI">
                <a:ea typeface="+mn-lt"/>
                <a:cs typeface="+mn-lt"/>
              </a:rPr>
              <a:t> </a:t>
            </a:r>
            <a:r>
              <a:rPr lang="fi-FI" err="1">
                <a:ea typeface="+mn-lt"/>
                <a:cs typeface="+mn-lt"/>
              </a:rPr>
              <a:t>ourselves</a:t>
            </a:r>
            <a:r>
              <a:rPr lang="fi-FI">
                <a:ea typeface="+mn-lt"/>
                <a:cs typeface="+mn-lt"/>
              </a:rPr>
              <a:t> </a:t>
            </a:r>
            <a:r>
              <a:rPr lang="fi-FI" err="1">
                <a:ea typeface="+mn-lt"/>
                <a:cs typeface="+mn-lt"/>
              </a:rPr>
              <a:t>forward</a:t>
            </a:r>
            <a:r>
              <a:rPr lang="fi-FI">
                <a:ea typeface="+mn-lt"/>
                <a:cs typeface="+mn-lt"/>
              </a:rPr>
              <a:t> – and to </a:t>
            </a:r>
            <a:r>
              <a:rPr lang="fi-FI" err="1">
                <a:ea typeface="+mn-lt"/>
                <a:cs typeface="+mn-lt"/>
              </a:rPr>
              <a:t>make</a:t>
            </a:r>
            <a:r>
              <a:rPr lang="fi-FI">
                <a:ea typeface="+mn-lt"/>
                <a:cs typeface="+mn-lt"/>
              </a:rPr>
              <a:t> </a:t>
            </a:r>
            <a:r>
              <a:rPr lang="fi-FI" err="1">
                <a:ea typeface="+mn-lt"/>
                <a:cs typeface="+mn-lt"/>
              </a:rPr>
              <a:t>good</a:t>
            </a:r>
            <a:r>
              <a:rPr lang="fi-FI">
                <a:ea typeface="+mn-lt"/>
                <a:cs typeface="+mn-lt"/>
              </a:rPr>
              <a:t> </a:t>
            </a:r>
            <a:r>
              <a:rPr lang="fi-FI" err="1">
                <a:ea typeface="+mn-lt"/>
                <a:cs typeface="+mn-lt"/>
              </a:rPr>
              <a:t>choices</a:t>
            </a:r>
            <a:r>
              <a:rPr lang="fi-FI">
                <a:ea typeface="+mn-lt"/>
                <a:cs typeface="+mn-lt"/>
              </a:rPr>
              <a:t> </a:t>
            </a:r>
            <a:r>
              <a:rPr lang="fi-FI" err="1">
                <a:ea typeface="+mn-lt"/>
                <a:cs typeface="+mn-lt"/>
              </a:rPr>
              <a:t>easier</a:t>
            </a:r>
            <a:r>
              <a:rPr lang="fi-FI">
                <a:ea typeface="+mn-lt"/>
                <a:cs typeface="+mn-lt"/>
              </a:rPr>
              <a:t> for </a:t>
            </a:r>
            <a:r>
              <a:rPr lang="fi-FI" err="1">
                <a:ea typeface="+mn-lt"/>
                <a:cs typeface="+mn-lt"/>
              </a:rPr>
              <a:t>you</a:t>
            </a:r>
            <a:r>
              <a:rPr lang="fi-FI">
                <a:ea typeface="+mn-lt"/>
                <a:cs typeface="+mn-lt"/>
              </a:rPr>
              <a:t>.</a:t>
            </a:r>
            <a:endParaRPr lang="fi-FI"/>
          </a:p>
          <a:p>
            <a:pPr marL="215900" indent="-215900"/>
            <a:r>
              <a:rPr lang="fi-FI" err="1">
                <a:ea typeface="+mn-lt"/>
                <a:cs typeface="+mn-lt"/>
              </a:rPr>
              <a:t>It’s</a:t>
            </a:r>
            <a:r>
              <a:rPr lang="fi-FI">
                <a:ea typeface="+mn-lt"/>
                <a:cs typeface="+mn-lt"/>
              </a:rPr>
              <a:t> </a:t>
            </a:r>
            <a:r>
              <a:rPr lang="fi-FI" err="1">
                <a:ea typeface="+mn-lt"/>
                <a:cs typeface="+mn-lt"/>
              </a:rPr>
              <a:t>not</a:t>
            </a:r>
            <a:r>
              <a:rPr lang="fi-FI">
                <a:ea typeface="+mn-lt"/>
                <a:cs typeface="+mn-lt"/>
              </a:rPr>
              <a:t> </a:t>
            </a:r>
            <a:r>
              <a:rPr lang="fi-FI" err="1">
                <a:ea typeface="+mn-lt"/>
                <a:cs typeface="+mn-lt"/>
              </a:rPr>
              <a:t>easy</a:t>
            </a:r>
            <a:r>
              <a:rPr lang="fi-FI">
                <a:ea typeface="+mn-lt"/>
                <a:cs typeface="+mn-lt"/>
              </a:rPr>
              <a:t> </a:t>
            </a:r>
            <a:r>
              <a:rPr lang="fi-FI" err="1">
                <a:ea typeface="+mn-lt"/>
                <a:cs typeface="+mn-lt"/>
              </a:rPr>
              <a:t>being</a:t>
            </a:r>
            <a:r>
              <a:rPr lang="fi-FI">
                <a:ea typeface="+mn-lt"/>
                <a:cs typeface="+mn-lt"/>
              </a:rPr>
              <a:t> </a:t>
            </a:r>
            <a:r>
              <a:rPr lang="fi-FI" err="1">
                <a:ea typeface="+mn-lt"/>
                <a:cs typeface="+mn-lt"/>
              </a:rPr>
              <a:t>green</a:t>
            </a:r>
            <a:r>
              <a:rPr lang="fi-FI">
                <a:ea typeface="+mn-lt"/>
                <a:cs typeface="+mn-lt"/>
              </a:rPr>
              <a:t>. </a:t>
            </a:r>
            <a:r>
              <a:rPr lang="fi-FI" err="1">
                <a:ea typeface="+mn-lt"/>
                <a:cs typeface="+mn-lt"/>
              </a:rPr>
              <a:t>But</a:t>
            </a:r>
            <a:r>
              <a:rPr lang="fi-FI">
                <a:ea typeface="+mn-lt"/>
                <a:cs typeface="+mn-lt"/>
              </a:rPr>
              <a:t> </a:t>
            </a:r>
            <a:r>
              <a:rPr lang="fi-FI" err="1">
                <a:ea typeface="+mn-lt"/>
                <a:cs typeface="+mn-lt"/>
              </a:rPr>
              <a:t>we’re</a:t>
            </a:r>
            <a:r>
              <a:rPr lang="fi-FI">
                <a:ea typeface="+mn-lt"/>
                <a:cs typeface="+mn-lt"/>
              </a:rPr>
              <a:t> </a:t>
            </a:r>
            <a:r>
              <a:rPr lang="fi-FI" err="1">
                <a:ea typeface="+mn-lt"/>
                <a:cs typeface="+mn-lt"/>
              </a:rPr>
              <a:t>not</a:t>
            </a:r>
            <a:r>
              <a:rPr lang="fi-FI">
                <a:ea typeface="+mn-lt"/>
                <a:cs typeface="+mn-lt"/>
              </a:rPr>
              <a:t> </a:t>
            </a:r>
            <a:r>
              <a:rPr lang="fi-FI" err="1">
                <a:ea typeface="+mn-lt"/>
                <a:cs typeface="+mn-lt"/>
              </a:rPr>
              <a:t>looking</a:t>
            </a:r>
            <a:r>
              <a:rPr lang="fi-FI">
                <a:ea typeface="+mn-lt"/>
                <a:cs typeface="+mn-lt"/>
              </a:rPr>
              <a:t> for </a:t>
            </a:r>
            <a:r>
              <a:rPr lang="fi-FI" err="1">
                <a:ea typeface="+mn-lt"/>
                <a:cs typeface="+mn-lt"/>
              </a:rPr>
              <a:t>easy</a:t>
            </a:r>
            <a:r>
              <a:rPr lang="fi-FI">
                <a:ea typeface="+mn-lt"/>
                <a:cs typeface="+mn-lt"/>
              </a:rPr>
              <a:t>, </a:t>
            </a:r>
            <a:r>
              <a:rPr lang="fi-FI" err="1">
                <a:ea typeface="+mn-lt"/>
                <a:cs typeface="+mn-lt"/>
              </a:rPr>
              <a:t>we</a:t>
            </a:r>
            <a:r>
              <a:rPr lang="fi-FI">
                <a:ea typeface="+mn-lt"/>
                <a:cs typeface="+mn-lt"/>
              </a:rPr>
              <a:t> </a:t>
            </a:r>
            <a:r>
              <a:rPr lang="fi-FI" err="1">
                <a:ea typeface="+mn-lt"/>
                <a:cs typeface="+mn-lt"/>
              </a:rPr>
              <a:t>want</a:t>
            </a:r>
            <a:r>
              <a:rPr lang="fi-FI">
                <a:ea typeface="+mn-lt"/>
                <a:cs typeface="+mn-lt"/>
              </a:rPr>
              <a:t> to </a:t>
            </a:r>
            <a:r>
              <a:rPr lang="fi-FI" err="1">
                <a:ea typeface="+mn-lt"/>
                <a:cs typeface="+mn-lt"/>
              </a:rPr>
              <a:t>do</a:t>
            </a:r>
            <a:r>
              <a:rPr lang="fi-FI">
                <a:ea typeface="+mn-lt"/>
                <a:cs typeface="+mn-lt"/>
              </a:rPr>
              <a:t> </a:t>
            </a:r>
            <a:r>
              <a:rPr lang="fi-FI" err="1">
                <a:ea typeface="+mn-lt"/>
                <a:cs typeface="+mn-lt"/>
              </a:rPr>
              <a:t>better</a:t>
            </a:r>
            <a:r>
              <a:rPr lang="fi-FI">
                <a:ea typeface="+mn-lt"/>
                <a:cs typeface="+mn-lt"/>
              </a:rPr>
              <a:t> – </a:t>
            </a:r>
            <a:r>
              <a:rPr lang="fi-FI" err="1">
                <a:ea typeface="+mn-lt"/>
                <a:cs typeface="+mn-lt"/>
              </a:rPr>
              <a:t>better</a:t>
            </a:r>
            <a:r>
              <a:rPr lang="fi-FI">
                <a:ea typeface="+mn-lt"/>
                <a:cs typeface="+mn-lt"/>
              </a:rPr>
              <a:t> for </a:t>
            </a:r>
            <a:r>
              <a:rPr lang="fi-FI" err="1">
                <a:ea typeface="+mn-lt"/>
                <a:cs typeface="+mn-lt"/>
              </a:rPr>
              <a:t>the</a:t>
            </a:r>
            <a:r>
              <a:rPr lang="fi-FI">
                <a:ea typeface="+mn-lt"/>
                <a:cs typeface="+mn-lt"/>
              </a:rPr>
              <a:t> </a:t>
            </a:r>
            <a:r>
              <a:rPr lang="fi-FI" err="1">
                <a:ea typeface="+mn-lt"/>
                <a:cs typeface="+mn-lt"/>
              </a:rPr>
              <a:t>environment</a:t>
            </a:r>
            <a:r>
              <a:rPr lang="fi-FI">
                <a:ea typeface="+mn-lt"/>
                <a:cs typeface="+mn-lt"/>
              </a:rPr>
              <a:t>, </a:t>
            </a:r>
            <a:r>
              <a:rPr lang="fi-FI" err="1">
                <a:ea typeface="+mn-lt"/>
                <a:cs typeface="+mn-lt"/>
              </a:rPr>
              <a:t>better</a:t>
            </a:r>
            <a:r>
              <a:rPr lang="fi-FI">
                <a:ea typeface="+mn-lt"/>
                <a:cs typeface="+mn-lt"/>
              </a:rPr>
              <a:t> for </a:t>
            </a:r>
            <a:r>
              <a:rPr lang="fi-FI" err="1">
                <a:ea typeface="+mn-lt"/>
                <a:cs typeface="+mn-lt"/>
              </a:rPr>
              <a:t>you</a:t>
            </a:r>
            <a:r>
              <a:rPr lang="fi-FI">
                <a:ea typeface="+mn-lt"/>
                <a:cs typeface="+mn-lt"/>
              </a:rPr>
              <a:t>. </a:t>
            </a:r>
            <a:r>
              <a:rPr lang="fi-FI" err="1">
                <a:ea typeface="+mn-lt"/>
                <a:cs typeface="+mn-lt"/>
              </a:rPr>
              <a:t>That’s</a:t>
            </a:r>
            <a:r>
              <a:rPr lang="fi-FI">
                <a:ea typeface="+mn-lt"/>
                <a:cs typeface="+mn-lt"/>
              </a:rPr>
              <a:t> </a:t>
            </a:r>
            <a:r>
              <a:rPr lang="fi-FI" err="1">
                <a:ea typeface="+mn-lt"/>
                <a:cs typeface="+mn-lt"/>
              </a:rPr>
              <a:t>why</a:t>
            </a:r>
            <a:r>
              <a:rPr lang="fi-FI">
                <a:ea typeface="+mn-lt"/>
                <a:cs typeface="+mn-lt"/>
              </a:rPr>
              <a:t> </a:t>
            </a:r>
            <a:r>
              <a:rPr lang="fi-FI" err="1">
                <a:ea typeface="+mn-lt"/>
                <a:cs typeface="+mn-lt"/>
              </a:rPr>
              <a:t>the</a:t>
            </a:r>
            <a:r>
              <a:rPr lang="fi-FI">
                <a:ea typeface="+mn-lt"/>
                <a:cs typeface="+mn-lt"/>
              </a:rPr>
              <a:t> Nordic Swan </a:t>
            </a:r>
            <a:r>
              <a:rPr lang="fi-FI" err="1">
                <a:ea typeface="+mn-lt"/>
                <a:cs typeface="+mn-lt"/>
              </a:rPr>
              <a:t>Ecolabel</a:t>
            </a:r>
            <a:r>
              <a:rPr lang="fi-FI">
                <a:ea typeface="+mn-lt"/>
                <a:cs typeface="+mn-lt"/>
              </a:rPr>
              <a:t> and </a:t>
            </a:r>
            <a:r>
              <a:rPr lang="fi-FI" err="1">
                <a:ea typeface="+mn-lt"/>
                <a:cs typeface="+mn-lt"/>
              </a:rPr>
              <a:t>it's</a:t>
            </a:r>
            <a:r>
              <a:rPr lang="fi-FI">
                <a:ea typeface="+mn-lt"/>
                <a:cs typeface="+mn-lt"/>
              </a:rPr>
              <a:t> </a:t>
            </a:r>
            <a:r>
              <a:rPr lang="fi-FI" err="1">
                <a:ea typeface="+mn-lt"/>
                <a:cs typeface="+mn-lt"/>
              </a:rPr>
              <a:t>tough</a:t>
            </a:r>
            <a:r>
              <a:rPr lang="fi-FI">
                <a:ea typeface="+mn-lt"/>
                <a:cs typeface="+mn-lt"/>
              </a:rPr>
              <a:t> </a:t>
            </a:r>
            <a:r>
              <a:rPr lang="fi-FI" err="1">
                <a:ea typeface="+mn-lt"/>
                <a:cs typeface="+mn-lt"/>
              </a:rPr>
              <a:t>environmental</a:t>
            </a:r>
            <a:r>
              <a:rPr lang="fi-FI">
                <a:ea typeface="+mn-lt"/>
                <a:cs typeface="+mn-lt"/>
              </a:rPr>
              <a:t> </a:t>
            </a:r>
            <a:r>
              <a:rPr lang="fi-FI" err="1">
                <a:ea typeface="+mn-lt"/>
                <a:cs typeface="+mn-lt"/>
              </a:rPr>
              <a:t>criteria</a:t>
            </a:r>
            <a:r>
              <a:rPr lang="fi-FI">
                <a:ea typeface="+mn-lt"/>
                <a:cs typeface="+mn-lt"/>
              </a:rPr>
              <a:t> </a:t>
            </a:r>
            <a:r>
              <a:rPr lang="fi-FI" err="1">
                <a:ea typeface="+mn-lt"/>
                <a:cs typeface="+mn-lt"/>
              </a:rPr>
              <a:t>are</a:t>
            </a:r>
            <a:r>
              <a:rPr lang="fi-FI">
                <a:ea typeface="+mn-lt"/>
                <a:cs typeface="+mn-lt"/>
              </a:rPr>
              <a:t> </a:t>
            </a:r>
            <a:r>
              <a:rPr lang="fi-FI" err="1">
                <a:ea typeface="+mn-lt"/>
                <a:cs typeface="+mn-lt"/>
              </a:rPr>
              <a:t>so</a:t>
            </a:r>
            <a:r>
              <a:rPr lang="fi-FI">
                <a:ea typeface="+mn-lt"/>
                <a:cs typeface="+mn-lt"/>
              </a:rPr>
              <a:t> </a:t>
            </a:r>
            <a:r>
              <a:rPr lang="fi-FI" err="1">
                <a:ea typeface="+mn-lt"/>
                <a:cs typeface="+mn-lt"/>
              </a:rPr>
              <a:t>important</a:t>
            </a:r>
            <a:r>
              <a:rPr lang="fi-FI">
                <a:ea typeface="+mn-lt"/>
                <a:cs typeface="+mn-lt"/>
              </a:rPr>
              <a:t> to us. Read </a:t>
            </a:r>
            <a:r>
              <a:rPr lang="fi-FI" err="1">
                <a:ea typeface="+mn-lt"/>
                <a:cs typeface="+mn-lt"/>
              </a:rPr>
              <a:t>more</a:t>
            </a:r>
            <a:r>
              <a:rPr lang="fi-FI">
                <a:ea typeface="+mn-lt"/>
                <a:cs typeface="+mn-lt"/>
              </a:rPr>
              <a:t> </a:t>
            </a:r>
            <a:r>
              <a:rPr lang="fi-FI" err="1">
                <a:ea typeface="+mn-lt"/>
                <a:cs typeface="+mn-lt"/>
              </a:rPr>
              <a:t>about</a:t>
            </a:r>
            <a:r>
              <a:rPr lang="fi-FI">
                <a:ea typeface="+mn-lt"/>
                <a:cs typeface="+mn-lt"/>
              </a:rPr>
              <a:t> </a:t>
            </a:r>
            <a:r>
              <a:rPr lang="fi-FI" err="1">
                <a:ea typeface="+mn-lt"/>
                <a:cs typeface="+mn-lt"/>
              </a:rPr>
              <a:t>what</a:t>
            </a:r>
            <a:r>
              <a:rPr lang="fi-FI">
                <a:ea typeface="+mn-lt"/>
                <a:cs typeface="+mn-lt"/>
              </a:rPr>
              <a:t> </a:t>
            </a:r>
            <a:r>
              <a:rPr lang="fi-FI" err="1">
                <a:ea typeface="+mn-lt"/>
                <a:cs typeface="+mn-lt"/>
              </a:rPr>
              <a:t>the</a:t>
            </a:r>
            <a:r>
              <a:rPr lang="fi-FI">
                <a:ea typeface="+mn-lt"/>
                <a:cs typeface="+mn-lt"/>
              </a:rPr>
              <a:t> Swan </a:t>
            </a:r>
            <a:r>
              <a:rPr lang="fi-FI" err="1">
                <a:ea typeface="+mn-lt"/>
                <a:cs typeface="+mn-lt"/>
              </a:rPr>
              <a:t>means</a:t>
            </a:r>
            <a:r>
              <a:rPr lang="fi-FI">
                <a:ea typeface="+mn-lt"/>
                <a:cs typeface="+mn-lt"/>
              </a:rPr>
              <a:t> for us/</a:t>
            </a:r>
            <a:r>
              <a:rPr lang="fi-FI" err="1">
                <a:ea typeface="+mn-lt"/>
                <a:cs typeface="+mn-lt"/>
              </a:rPr>
              <a:t>Get</a:t>
            </a:r>
            <a:r>
              <a:rPr lang="fi-FI">
                <a:ea typeface="+mn-lt"/>
                <a:cs typeface="+mn-lt"/>
              </a:rPr>
              <a:t> to </a:t>
            </a:r>
            <a:r>
              <a:rPr lang="fi-FI" err="1">
                <a:ea typeface="+mn-lt"/>
                <a:cs typeface="+mn-lt"/>
              </a:rPr>
              <a:t>know</a:t>
            </a:r>
            <a:r>
              <a:rPr lang="fi-FI">
                <a:ea typeface="+mn-lt"/>
                <a:cs typeface="+mn-lt"/>
              </a:rPr>
              <a:t> </a:t>
            </a:r>
            <a:r>
              <a:rPr lang="fi-FI" err="1">
                <a:ea typeface="+mn-lt"/>
                <a:cs typeface="+mn-lt"/>
              </a:rPr>
              <a:t>the</a:t>
            </a:r>
            <a:r>
              <a:rPr lang="fi-FI">
                <a:ea typeface="+mn-lt"/>
                <a:cs typeface="+mn-lt"/>
              </a:rPr>
              <a:t> Nordic Swan </a:t>
            </a:r>
            <a:r>
              <a:rPr lang="fi-FI" err="1">
                <a:ea typeface="+mn-lt"/>
                <a:cs typeface="+mn-lt"/>
              </a:rPr>
              <a:t>Ecolabel</a:t>
            </a:r>
            <a:r>
              <a:rPr lang="fi-FI">
                <a:ea typeface="+mn-lt"/>
                <a:cs typeface="+mn-lt"/>
              </a:rPr>
              <a:t>/</a:t>
            </a:r>
            <a:r>
              <a:rPr lang="fi-FI" err="1">
                <a:ea typeface="+mn-lt"/>
                <a:cs typeface="+mn-lt"/>
              </a:rPr>
              <a:t>Check</a:t>
            </a:r>
            <a:r>
              <a:rPr lang="fi-FI">
                <a:ea typeface="+mn-lt"/>
                <a:cs typeface="+mn-lt"/>
              </a:rPr>
              <a:t> out </a:t>
            </a:r>
            <a:r>
              <a:rPr lang="fi-FI" err="1">
                <a:ea typeface="+mn-lt"/>
                <a:cs typeface="+mn-lt"/>
              </a:rPr>
              <a:t>our</a:t>
            </a:r>
            <a:r>
              <a:rPr lang="fi-FI">
                <a:ea typeface="+mn-lt"/>
                <a:cs typeface="+mn-lt"/>
              </a:rPr>
              <a:t> </a:t>
            </a:r>
            <a:r>
              <a:rPr lang="fi-FI" err="1">
                <a:ea typeface="+mn-lt"/>
                <a:cs typeface="+mn-lt"/>
              </a:rPr>
              <a:t>ecolabelled</a:t>
            </a:r>
            <a:r>
              <a:rPr lang="fi-FI">
                <a:ea typeface="+mn-lt"/>
                <a:cs typeface="+mn-lt"/>
              </a:rPr>
              <a:t> products/</a:t>
            </a:r>
            <a:r>
              <a:rPr lang="fi-FI" err="1">
                <a:ea typeface="+mn-lt"/>
                <a:cs typeface="+mn-lt"/>
              </a:rPr>
              <a:t>services</a:t>
            </a:r>
            <a:r>
              <a:rPr lang="fi-FI">
                <a:ea typeface="+mn-lt"/>
                <a:cs typeface="+mn-lt"/>
              </a:rPr>
              <a:t>: </a:t>
            </a:r>
            <a:r>
              <a:rPr lang="fi-FI" err="1">
                <a:ea typeface="+mn-lt"/>
                <a:cs typeface="+mn-lt"/>
              </a:rPr>
              <a:t>link</a:t>
            </a:r>
            <a:endParaRPr lang="fi-FI"/>
          </a:p>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473679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877323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800">
                <a:effectLst/>
                <a:latin typeface="Segoe UI" panose="020B0502040204020203" pitchFamily="34" charset="0"/>
              </a:rPr>
              <a:t>DK #svanemærket</a:t>
            </a:r>
            <a:br>
              <a:rPr lang="sv-SE" sz="1800">
                <a:effectLst/>
                <a:latin typeface="Segoe UI" panose="020B0502040204020203" pitchFamily="34" charset="0"/>
              </a:rPr>
            </a:br>
            <a:r>
              <a:rPr lang="sv-SE" sz="1800">
                <a:effectLst/>
                <a:latin typeface="Segoe UI" panose="020B0502040204020203" pitchFamily="34" charset="0"/>
              </a:rPr>
              <a:t>FI #joutsenmerkki</a:t>
            </a:r>
            <a:br>
              <a:rPr lang="sv-SE" sz="1800">
                <a:effectLst/>
                <a:latin typeface="Segoe UI" panose="020B0502040204020203" pitchFamily="34" charset="0"/>
              </a:rPr>
            </a:br>
            <a:r>
              <a:rPr lang="sv-SE" sz="1800">
                <a:effectLst/>
                <a:latin typeface="Segoe UI" panose="020B0502040204020203" pitchFamily="34" charset="0"/>
              </a:rPr>
              <a:t>IC #svanurinn</a:t>
            </a:r>
            <a:br>
              <a:rPr lang="sv-SE" sz="1800">
                <a:effectLst/>
                <a:latin typeface="Segoe UI" panose="020B0502040204020203" pitchFamily="34" charset="0"/>
              </a:rPr>
            </a:br>
            <a:r>
              <a:rPr lang="sv-SE" sz="1800">
                <a:effectLst/>
                <a:latin typeface="Segoe UI" panose="020B0502040204020203" pitchFamily="34" charset="0"/>
              </a:rPr>
              <a:t>NO #svanemerket</a:t>
            </a:r>
            <a:br>
              <a:rPr lang="sv-SE" sz="1800">
                <a:effectLst/>
                <a:latin typeface="Segoe UI" panose="020B0502040204020203" pitchFamily="34" charset="0"/>
              </a:rPr>
            </a:br>
            <a:r>
              <a:rPr lang="sv-SE" sz="1800">
                <a:effectLst/>
                <a:latin typeface="Segoe UI" panose="020B0502040204020203" pitchFamily="34" charset="0"/>
              </a:rPr>
              <a:t>SE #svanenmärkt</a:t>
            </a:r>
            <a:endParaRPr lang="sv-SE" sz="1800">
              <a:effectLst/>
              <a:latin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3011673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1606550"/>
            <a:ext cx="6661150" cy="3748088"/>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1661245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378736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3802603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291254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1606550"/>
            <a:ext cx="6661150" cy="3748088"/>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239322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1606550"/>
            <a:ext cx="6661150" cy="3748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a:solidFill>
                  <a:schemeClr val="bg1"/>
                </a:solidFill>
              </a:rPr>
              <a:t>Positionerar Svanen som den strängaste miljömärkningen och berättar att Svanen gör det enkelt för dig att göra bättre val för miljön, klimatet och din hälsa. </a:t>
            </a:r>
          </a:p>
          <a:p>
            <a:endParaRPr lang="sv-S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bg1"/>
                </a:solidFill>
              </a:rPr>
              <a:t>Positions the Nordic Swan Ecolabel as the stricter eco-label and tells our audience that we make it easier for the consumers in their everyday choices. </a:t>
            </a:r>
          </a:p>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223411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1579801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390630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4009102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700155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Image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7A39EEEB-B2B3-4EC2-AC29-EA6F9EC72FE3}"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4" name="Group 3">
            <a:extLst>
              <a:ext uri="{FF2B5EF4-FFF2-40B4-BE49-F238E27FC236}">
                <a16:creationId xmlns:a16="http://schemas.microsoft.com/office/drawing/2014/main" id="{E94FDAF5-75D0-4F47-A3DB-AE6F57D25D6F}"/>
              </a:ext>
            </a:extLst>
          </p:cNvPr>
          <p:cNvGrpSpPr/>
          <p:nvPr userDrawn="1"/>
        </p:nvGrpSpPr>
        <p:grpSpPr>
          <a:xfrm>
            <a:off x="0" y="-597900"/>
            <a:ext cx="5928267" cy="543900"/>
            <a:chOff x="0" y="-597900"/>
            <a:chExt cx="5928267" cy="543900"/>
          </a:xfrm>
        </p:grpSpPr>
        <p:sp>
          <p:nvSpPr>
            <p:cNvPr id="13" name="TextBox 12">
              <a:extLst>
                <a:ext uri="{FF2B5EF4-FFF2-40B4-BE49-F238E27FC236}">
                  <a16:creationId xmlns:a16="http://schemas.microsoft.com/office/drawing/2014/main" id="{7873C59F-07BC-4F79-B8C6-A53EC4648563}"/>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6" name="Picture 19">
              <a:extLst>
                <a:ext uri="{FF2B5EF4-FFF2-40B4-BE49-F238E27FC236}">
                  <a16:creationId xmlns:a16="http://schemas.microsoft.com/office/drawing/2014/main" id="{418FC4C8-36E1-4BC7-B942-4A4AA928DEEA}"/>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5" name="Logo">
            <a:extLst>
              <a:ext uri="{FF2B5EF4-FFF2-40B4-BE49-F238E27FC236}">
                <a16:creationId xmlns:a16="http://schemas.microsoft.com/office/drawing/2014/main" id="{BDF7B235-8450-446A-86E5-9BE4B896A0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2"/>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6E8E68">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2" name="Title 1"/>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3" name="Subtitle 2"/>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1485713103"/>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and Image D">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56BBD72-879A-4286-A963-D46B3A7EFC9A}"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5" name="Group 14">
            <a:extLst>
              <a:ext uri="{FF2B5EF4-FFF2-40B4-BE49-F238E27FC236}">
                <a16:creationId xmlns:a16="http://schemas.microsoft.com/office/drawing/2014/main" id="{187706F8-A890-43B8-B788-82EBBBB8FADA}"/>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2034C759-6493-4ED4-9588-876518CC8300}"/>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4F4100C5-EADF-4795-91CA-62AA09E129DD}"/>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4C9CB6">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4" name="Title 1">
            <a:extLst>
              <a:ext uri="{FF2B5EF4-FFF2-40B4-BE49-F238E27FC236}">
                <a16:creationId xmlns:a16="http://schemas.microsoft.com/office/drawing/2014/main" id="{25F7F8DB-4227-4D2B-88A8-A1B8AB15FF42}"/>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9C8D8EF8-4B9F-4D87-9ED1-0BA0E73EBC42}"/>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4264996596"/>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text and graph grey 1/1">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2C37452-271E-49A8-8D5B-0F6073209177}"/>
              </a:ext>
            </a:extLst>
          </p:cNvPr>
          <p:cNvSpPr>
            <a:spLocks noGrp="1"/>
          </p:cNvSpPr>
          <p:nvPr>
            <p:ph type="dt" sz="half" idx="10"/>
          </p:nvPr>
        </p:nvSpPr>
        <p:spPr/>
        <p:txBody>
          <a:bodyPr/>
          <a:lstStyle/>
          <a:p>
            <a:fld id="{C0181F33-8648-4846-9E4A-FC0BC2F2D7C5}" type="datetime4">
              <a:rPr lang="sv-SE" smtClean="0"/>
              <a:t>5 januari 2024</a:t>
            </a:fld>
            <a:endParaRPr lang="sv-SE"/>
          </a:p>
        </p:txBody>
      </p:sp>
      <p:sp>
        <p:nvSpPr>
          <p:cNvPr id="3" name="Rectangle: Diagonal Corners Rounded 2">
            <a:extLst>
              <a:ext uri="{FF2B5EF4-FFF2-40B4-BE49-F238E27FC236}">
                <a16:creationId xmlns:a16="http://schemas.microsoft.com/office/drawing/2014/main" id="{51DC1140-663E-4D82-88C8-CF68A06B4367}"/>
              </a:ext>
            </a:extLst>
          </p:cNvPr>
          <p:cNvSpPr/>
          <p:nvPr userDrawn="1"/>
        </p:nvSpPr>
        <p:spPr>
          <a:xfrm>
            <a:off x="574674" y="1763999"/>
            <a:ext cx="11037888" cy="4246275"/>
          </a:xfrm>
          <a:prstGeom prst="round2DiagRect">
            <a:avLst>
              <a:gd name="adj1" fmla="val 0"/>
              <a:gd name="adj2" fmla="val 4954"/>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cxnSp>
        <p:nvCxnSpPr>
          <p:cNvPr id="12" name="Straight Connector 11">
            <a:extLst>
              <a:ext uri="{FF2B5EF4-FFF2-40B4-BE49-F238E27FC236}">
                <a16:creationId xmlns:a16="http://schemas.microsoft.com/office/drawing/2014/main" id="{60650226-B59C-4AB3-9201-B61837BDB0B9}"/>
              </a:ext>
            </a:extLst>
          </p:cNvPr>
          <p:cNvCxnSpPr>
            <a:cxnSpLocks/>
          </p:cNvCxnSpPr>
          <p:nvPr userDrawn="1"/>
        </p:nvCxnSpPr>
        <p:spPr>
          <a:xfrm>
            <a:off x="7979211" y="1944936"/>
            <a:ext cx="0" cy="388440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p>
            <a:r>
              <a:rPr lang="sv-SE" noProof="0"/>
              <a:t>Click to </a:t>
            </a:r>
            <a:r>
              <a:rPr lang="sv-SE" noProof="0" err="1"/>
              <a:t>add</a:t>
            </a:r>
            <a:r>
              <a:rPr lang="sv-SE" noProof="0"/>
              <a:t> </a:t>
            </a:r>
            <a:r>
              <a:rPr lang="sv-SE" noProof="0" err="1"/>
              <a:t>title</a:t>
            </a:r>
            <a:endParaRPr lang="sv-SE" noProof="0"/>
          </a:p>
        </p:txBody>
      </p:sp>
      <p:sp>
        <p:nvSpPr>
          <p:cNvPr id="10" name="Content Placeholder 2">
            <a:extLst>
              <a:ext uri="{FF2B5EF4-FFF2-40B4-BE49-F238E27FC236}">
                <a16:creationId xmlns:a16="http://schemas.microsoft.com/office/drawing/2014/main" id="{5ACF7BFC-BD86-4C74-A844-C4DA2B85BF3B}"/>
              </a:ext>
            </a:extLst>
          </p:cNvPr>
          <p:cNvSpPr>
            <a:spLocks noGrp="1"/>
          </p:cNvSpPr>
          <p:nvPr>
            <p:ph idx="1" hasCustomPrompt="1"/>
          </p:nvPr>
        </p:nvSpPr>
        <p:spPr>
          <a:xfrm>
            <a:off x="753018" y="1944936"/>
            <a:ext cx="7033662" cy="3884400"/>
          </a:xfrm>
          <a:prstGeom prst="rect">
            <a:avLst/>
          </a:prstGeom>
          <a:noFill/>
          <a:ln>
            <a:noFill/>
          </a:ln>
        </p:spPr>
        <p:txBody>
          <a:bodyPr lIns="0" tIns="0" rIns="0" bIns="0"/>
          <a:lstStyle>
            <a:lvl1pPr>
              <a:defRPr sz="1800">
                <a:solidFill>
                  <a:schemeClr val="tx2"/>
                </a:solidFill>
              </a:defRPr>
            </a:lvl1pPr>
            <a:lvl2pPr>
              <a:defRPr sz="1600">
                <a:solidFill>
                  <a:schemeClr val="tx2"/>
                </a:solidFill>
              </a:defRPr>
            </a:lvl2pPr>
            <a:lvl3pPr>
              <a:defRPr sz="2000">
                <a:solidFill>
                  <a:schemeClr val="tx2"/>
                </a:solidFill>
              </a:defRPr>
            </a:lvl3pPr>
            <a:lvl4pPr>
              <a:defRPr sz="1800">
                <a:solidFill>
                  <a:schemeClr val="tx2"/>
                </a:solidFill>
                <a:latin typeface="+mj-lt"/>
              </a:defRPr>
            </a:lvl4pPr>
            <a:lvl5pPr>
              <a:defRPr sz="16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sv-SE" noProof="0"/>
              <a:t>Click to </a:t>
            </a:r>
            <a:r>
              <a:rPr lang="sv-SE" noProof="0" err="1"/>
              <a:t>add</a:t>
            </a:r>
            <a:r>
              <a:rPr lang="sv-SE" noProof="0"/>
              <a:t> text (</a:t>
            </a:r>
            <a:r>
              <a:rPr lang="sv-SE" noProof="0" err="1"/>
              <a:t>Enter</a:t>
            </a:r>
            <a:r>
              <a:rPr lang="sv-SE" noProof="0"/>
              <a:t> +TAB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a:p>
            <a:pPr lvl="5"/>
            <a:r>
              <a:rPr lang="sv-SE" noProof="0"/>
              <a:t>6</a:t>
            </a:r>
          </a:p>
          <a:p>
            <a:pPr lvl="6"/>
            <a:r>
              <a:rPr lang="sv-SE" noProof="0"/>
              <a:t>7</a:t>
            </a:r>
          </a:p>
          <a:p>
            <a:pPr lvl="7"/>
            <a:r>
              <a:rPr lang="sv-SE" noProof="0"/>
              <a:t>8</a:t>
            </a:r>
          </a:p>
          <a:p>
            <a:pPr lvl="8"/>
            <a:r>
              <a:rPr lang="sv-SE" noProof="0"/>
              <a:t>9</a:t>
            </a:r>
          </a:p>
        </p:txBody>
      </p:sp>
      <p:sp>
        <p:nvSpPr>
          <p:cNvPr id="9" name="Text Placeholder 7">
            <a:extLst>
              <a:ext uri="{FF2B5EF4-FFF2-40B4-BE49-F238E27FC236}">
                <a16:creationId xmlns:a16="http://schemas.microsoft.com/office/drawing/2014/main" id="{BBF7A4F8-8C56-433B-B384-E888DE354F3B}"/>
              </a:ext>
            </a:extLst>
          </p:cNvPr>
          <p:cNvSpPr>
            <a:spLocks noGrp="1"/>
          </p:cNvSpPr>
          <p:nvPr>
            <p:ph type="body" sz="quarter" idx="25" hasCustomPrompt="1"/>
          </p:nvPr>
        </p:nvSpPr>
        <p:spPr>
          <a:xfrm>
            <a:off x="8171738" y="1944936"/>
            <a:ext cx="3258879" cy="3884400"/>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1" name="Subtitle 2">
            <a:extLst>
              <a:ext uri="{FF2B5EF4-FFF2-40B4-BE49-F238E27FC236}">
                <a16:creationId xmlns:a16="http://schemas.microsoft.com/office/drawing/2014/main" id="{D95402A2-02A0-4307-802E-65C83900FB58}"/>
              </a:ext>
            </a:extLst>
          </p:cNvPr>
          <p:cNvSpPr>
            <a:spLocks noGrp="1"/>
          </p:cNvSpPr>
          <p:nvPr>
            <p:ph type="subTitle" idx="21" hasCustomPrompt="1"/>
          </p:nvPr>
        </p:nvSpPr>
        <p:spPr>
          <a:xfrm>
            <a:off x="8124824" y="6153212"/>
            <a:ext cx="2630513"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8F1BA0CC-2F40-4212-BAD3-4912F3B972D0}"/>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11E2C69B-DF05-4350-961F-396EF1AAE401}"/>
              </a:ext>
            </a:extLst>
          </p:cNvPr>
          <p:cNvSpPr>
            <a:spLocks noGrp="1"/>
          </p:cNvSpPr>
          <p:nvPr>
            <p:ph type="sldNum" sz="quarter" idx="12"/>
          </p:nvPr>
        </p:nvSpPr>
        <p:spPr/>
        <p:txBody>
          <a:bodyPr/>
          <a:lstStyle/>
          <a:p>
            <a:fld id="{FEC3B1A6-4FBC-4EF4-B95F-5F5000746886}" type="slidenum">
              <a:rPr lang="sv-SE" smtClean="0"/>
              <a:pPr/>
              <a:t>‹#›</a:t>
            </a:fld>
            <a:endParaRPr lang="sv-SE"/>
          </a:p>
        </p:txBody>
      </p:sp>
      <p:sp>
        <p:nvSpPr>
          <p:cNvPr id="13" name="TextBox 12">
            <a:extLst>
              <a:ext uri="{FF2B5EF4-FFF2-40B4-BE49-F238E27FC236}">
                <a16:creationId xmlns:a16="http://schemas.microsoft.com/office/drawing/2014/main" id="{4113B282-FE5C-4D3B-A94E-342CDBD24A26}"/>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4184822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text and graph grey 2/3">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B6D2D0D-5894-473F-94B4-26B31CF9DFF2}"/>
              </a:ext>
            </a:extLst>
          </p:cNvPr>
          <p:cNvSpPr>
            <a:spLocks noGrp="1"/>
          </p:cNvSpPr>
          <p:nvPr>
            <p:ph type="dt" sz="half" idx="22"/>
          </p:nvPr>
        </p:nvSpPr>
        <p:spPr/>
        <p:txBody>
          <a:bodyPr/>
          <a:lstStyle/>
          <a:p>
            <a:fld id="{E9A68AA9-8D2F-48E6-9AD9-EBAF723AC982}" type="datetime4">
              <a:rPr lang="sv-SE" smtClean="0"/>
              <a:t>5 januari 2024</a:t>
            </a:fld>
            <a:endParaRPr lang="sv-SE"/>
          </a:p>
        </p:txBody>
      </p:sp>
      <p:sp>
        <p:nvSpPr>
          <p:cNvPr id="9" name="Rectangle: Diagonal Corners Rounded 8">
            <a:extLst>
              <a:ext uri="{FF2B5EF4-FFF2-40B4-BE49-F238E27FC236}">
                <a16:creationId xmlns:a16="http://schemas.microsoft.com/office/drawing/2014/main" id="{0DB9E226-A6B7-47C5-A805-9EEAC3DFFE85}"/>
              </a:ext>
            </a:extLst>
          </p:cNvPr>
          <p:cNvSpPr/>
          <p:nvPr userDrawn="1"/>
        </p:nvSpPr>
        <p:spPr>
          <a:xfrm>
            <a:off x="574675" y="611189"/>
            <a:ext cx="7259637" cy="5399086"/>
          </a:xfrm>
          <a:prstGeom prst="round2DiagRect">
            <a:avLst>
              <a:gd name="adj1" fmla="val 0"/>
              <a:gd name="adj2" fmla="val 3824"/>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 name="Title 1"/>
          <p:cNvSpPr>
            <a:spLocks noGrp="1"/>
          </p:cNvSpPr>
          <p:nvPr>
            <p:ph type="title" hasCustomPrompt="1"/>
          </p:nvPr>
        </p:nvSpPr>
        <p:spPr>
          <a:xfrm>
            <a:off x="8127338" y="611187"/>
            <a:ext cx="3488400"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8" name="Content Placeholder 7">
            <a:extLst>
              <a:ext uri="{FF2B5EF4-FFF2-40B4-BE49-F238E27FC236}">
                <a16:creationId xmlns:a16="http://schemas.microsoft.com/office/drawing/2014/main" id="{56010670-8C7E-4934-86EB-E0DD503C5032}"/>
              </a:ext>
            </a:extLst>
          </p:cNvPr>
          <p:cNvSpPr>
            <a:spLocks noGrp="1"/>
          </p:cNvSpPr>
          <p:nvPr>
            <p:ph sz="quarter" idx="17" hasCustomPrompt="1"/>
          </p:nvPr>
        </p:nvSpPr>
        <p:spPr>
          <a:xfrm>
            <a:off x="753893" y="791189"/>
            <a:ext cx="6901200" cy="5040000"/>
          </a:xfrm>
          <a:prstGeom prst="rect">
            <a:avLst/>
          </a:prstGeom>
          <a:noFill/>
        </p:spPr>
        <p:txBody>
          <a:bodyPr lIns="0" tIns="0" rIns="0" bIns="0"/>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p:txBody>
      </p:sp>
      <p:sp>
        <p:nvSpPr>
          <p:cNvPr id="11" name="Text Placeholder 7">
            <a:extLst>
              <a:ext uri="{FF2B5EF4-FFF2-40B4-BE49-F238E27FC236}">
                <a16:creationId xmlns:a16="http://schemas.microsoft.com/office/drawing/2014/main" id="{ACEA4F12-0268-471C-A83F-9A108A4CA255}"/>
              </a:ext>
            </a:extLst>
          </p:cNvPr>
          <p:cNvSpPr>
            <a:spLocks noGrp="1"/>
          </p:cNvSpPr>
          <p:nvPr>
            <p:ph type="body" sz="quarter" idx="25" hasCustomPrompt="1"/>
          </p:nvPr>
        </p:nvSpPr>
        <p:spPr>
          <a:xfrm>
            <a:off x="8127338" y="1760538"/>
            <a:ext cx="3488400"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0" name="Subtitle 2">
            <a:extLst>
              <a:ext uri="{FF2B5EF4-FFF2-40B4-BE49-F238E27FC236}">
                <a16:creationId xmlns:a16="http://schemas.microsoft.com/office/drawing/2014/main" id="{674E241C-EE71-40A1-BE7D-D7F6A2C1B606}"/>
              </a:ext>
            </a:extLst>
          </p:cNvPr>
          <p:cNvSpPr>
            <a:spLocks noGrp="1"/>
          </p:cNvSpPr>
          <p:nvPr>
            <p:ph type="subTitle" idx="21" hasCustomPrompt="1"/>
          </p:nvPr>
        </p:nvSpPr>
        <p:spPr>
          <a:xfrm>
            <a:off x="8127338" y="6153212"/>
            <a:ext cx="2628000"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F1622F8B-CBA8-4A3C-A2C3-EAFBA76DBD11}"/>
              </a:ext>
            </a:extLst>
          </p:cNvPr>
          <p:cNvSpPr>
            <a:spLocks noGrp="1"/>
          </p:cNvSpPr>
          <p:nvPr>
            <p:ph type="ftr" sz="quarter" idx="23"/>
          </p:nvPr>
        </p:nvSpPr>
        <p:spPr/>
        <p:txBody>
          <a:bodyPr/>
          <a:lstStyle/>
          <a:p>
            <a:endParaRPr lang="sv-SE"/>
          </a:p>
        </p:txBody>
      </p:sp>
      <p:sp>
        <p:nvSpPr>
          <p:cNvPr id="6" name="Slide Number Placeholder 5">
            <a:extLst>
              <a:ext uri="{FF2B5EF4-FFF2-40B4-BE49-F238E27FC236}">
                <a16:creationId xmlns:a16="http://schemas.microsoft.com/office/drawing/2014/main" id="{E06A8B4E-B9EA-45FE-8E7E-74F90F85859D}"/>
              </a:ext>
            </a:extLst>
          </p:cNvPr>
          <p:cNvSpPr>
            <a:spLocks noGrp="1"/>
          </p:cNvSpPr>
          <p:nvPr>
            <p:ph type="sldNum" sz="quarter" idx="24"/>
          </p:nvPr>
        </p:nvSpPr>
        <p:spPr/>
        <p:txBody>
          <a:bodyPr/>
          <a:lstStyle/>
          <a:p>
            <a:fld id="{FEC3B1A6-4FBC-4EF4-B95F-5F5000746886}" type="slidenum">
              <a:rPr lang="sv-SE" smtClean="0"/>
              <a:pPr/>
              <a:t>‹#›</a:t>
            </a:fld>
            <a:endParaRPr lang="sv-SE"/>
          </a:p>
        </p:txBody>
      </p:sp>
      <p:sp>
        <p:nvSpPr>
          <p:cNvPr id="12" name="TextBox 11">
            <a:extLst>
              <a:ext uri="{FF2B5EF4-FFF2-40B4-BE49-F238E27FC236}">
                <a16:creationId xmlns:a16="http://schemas.microsoft.com/office/drawing/2014/main" id="{E024416E-B602-4043-9D4E-B31ABFC45FC0}"/>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971761567"/>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text and graph grey 2/2">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2143326D-0680-4168-8918-2DDA581E057C}"/>
              </a:ext>
            </a:extLst>
          </p:cNvPr>
          <p:cNvSpPr>
            <a:spLocks noGrp="1"/>
          </p:cNvSpPr>
          <p:nvPr>
            <p:ph type="dt" sz="half" idx="26"/>
          </p:nvPr>
        </p:nvSpPr>
        <p:spPr/>
        <p:txBody>
          <a:bodyPr/>
          <a:lstStyle/>
          <a:p>
            <a:fld id="{2070F4BF-1B51-49B7-9B74-6F223041CF41}" type="datetime4">
              <a:rPr lang="sv-SE" smtClean="0"/>
              <a:t>5 januari 2024</a:t>
            </a:fld>
            <a:endParaRPr lang="sv-SE"/>
          </a:p>
        </p:txBody>
      </p:sp>
      <p:sp>
        <p:nvSpPr>
          <p:cNvPr id="9" name="Rectangle: Diagonal Corners Rounded 8">
            <a:extLst>
              <a:ext uri="{FF2B5EF4-FFF2-40B4-BE49-F238E27FC236}">
                <a16:creationId xmlns:a16="http://schemas.microsoft.com/office/drawing/2014/main" id="{AA2BD8CE-02B1-4AFA-A4B1-97907BF49304}"/>
              </a:ext>
            </a:extLst>
          </p:cNvPr>
          <p:cNvSpPr/>
          <p:nvPr userDrawn="1"/>
        </p:nvSpPr>
        <p:spPr>
          <a:xfrm>
            <a:off x="574675" y="611189"/>
            <a:ext cx="5521325" cy="5400000"/>
          </a:xfrm>
          <a:prstGeom prst="round2DiagRect">
            <a:avLst>
              <a:gd name="adj1" fmla="val 0"/>
              <a:gd name="adj2" fmla="val 3712"/>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 name="Title 1"/>
          <p:cNvSpPr>
            <a:spLocks noGrp="1"/>
          </p:cNvSpPr>
          <p:nvPr>
            <p:ph type="title" hasCustomPrompt="1"/>
          </p:nvPr>
        </p:nvSpPr>
        <p:spPr>
          <a:xfrm>
            <a:off x="6384000" y="611187"/>
            <a:ext cx="5231738"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8" name="Content Placeholder 2">
            <a:extLst>
              <a:ext uri="{FF2B5EF4-FFF2-40B4-BE49-F238E27FC236}">
                <a16:creationId xmlns:a16="http://schemas.microsoft.com/office/drawing/2014/main" id="{4E6039CD-23AC-462D-B2B2-F784D44A2E95}"/>
              </a:ext>
            </a:extLst>
          </p:cNvPr>
          <p:cNvSpPr>
            <a:spLocks noGrp="1"/>
          </p:cNvSpPr>
          <p:nvPr>
            <p:ph sz="quarter" idx="17" hasCustomPrompt="1"/>
          </p:nvPr>
        </p:nvSpPr>
        <p:spPr>
          <a:xfrm>
            <a:off x="755143" y="791189"/>
            <a:ext cx="5158800" cy="5040000"/>
          </a:xfrm>
          <a:prstGeom prst="rect">
            <a:avLst/>
          </a:prstGeom>
        </p:spPr>
        <p:txBody>
          <a:body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p:txBody>
      </p:sp>
      <p:sp>
        <p:nvSpPr>
          <p:cNvPr id="11" name="Text Placeholder 7">
            <a:extLst>
              <a:ext uri="{FF2B5EF4-FFF2-40B4-BE49-F238E27FC236}">
                <a16:creationId xmlns:a16="http://schemas.microsoft.com/office/drawing/2014/main" id="{DFBF1C3C-0D84-48B7-AC37-6FA99EEAA851}"/>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0" name="Subtitle 2">
            <a:extLst>
              <a:ext uri="{FF2B5EF4-FFF2-40B4-BE49-F238E27FC236}">
                <a16:creationId xmlns:a16="http://schemas.microsoft.com/office/drawing/2014/main" id="{25089B3C-B038-4693-A5CC-315D905D651C}"/>
              </a:ext>
            </a:extLst>
          </p:cNvPr>
          <p:cNvSpPr>
            <a:spLocks noGrp="1"/>
          </p:cNvSpPr>
          <p:nvPr>
            <p:ph type="subTitle" idx="25" hasCustomPrompt="1"/>
          </p:nvPr>
        </p:nvSpPr>
        <p:spPr>
          <a:xfrm>
            <a:off x="6384000" y="6153212"/>
            <a:ext cx="4371338"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DBB11605-347D-4407-958D-51CA2FD6E66B}"/>
              </a:ext>
            </a:extLst>
          </p:cNvPr>
          <p:cNvSpPr>
            <a:spLocks noGrp="1"/>
          </p:cNvSpPr>
          <p:nvPr>
            <p:ph type="ftr" sz="quarter" idx="27"/>
          </p:nvPr>
        </p:nvSpPr>
        <p:spPr>
          <a:xfrm>
            <a:off x="1296000" y="6432383"/>
            <a:ext cx="4798412" cy="222625"/>
          </a:xfrm>
        </p:spPr>
        <p:txBody>
          <a:bodyPr/>
          <a:lstStyle/>
          <a:p>
            <a:endParaRPr lang="sv-SE"/>
          </a:p>
        </p:txBody>
      </p:sp>
      <p:sp>
        <p:nvSpPr>
          <p:cNvPr id="6" name="Slide Number Placeholder 5">
            <a:extLst>
              <a:ext uri="{FF2B5EF4-FFF2-40B4-BE49-F238E27FC236}">
                <a16:creationId xmlns:a16="http://schemas.microsoft.com/office/drawing/2014/main" id="{A01D94A1-93AE-4E28-9254-650B03B86AE7}"/>
              </a:ext>
            </a:extLst>
          </p:cNvPr>
          <p:cNvSpPr>
            <a:spLocks noGrp="1"/>
          </p:cNvSpPr>
          <p:nvPr>
            <p:ph type="sldNum" sz="quarter" idx="28"/>
          </p:nvPr>
        </p:nvSpPr>
        <p:spPr/>
        <p:txBody>
          <a:bodyPr/>
          <a:lstStyle/>
          <a:p>
            <a:fld id="{FEC3B1A6-4FBC-4EF4-B95F-5F5000746886}" type="slidenum">
              <a:rPr lang="sv-SE" smtClean="0"/>
              <a:pPr/>
              <a:t>‹#›</a:t>
            </a:fld>
            <a:endParaRPr lang="sv-SE"/>
          </a:p>
        </p:txBody>
      </p:sp>
      <p:sp>
        <p:nvSpPr>
          <p:cNvPr id="12" name="TextBox 11">
            <a:extLst>
              <a:ext uri="{FF2B5EF4-FFF2-40B4-BE49-F238E27FC236}">
                <a16:creationId xmlns:a16="http://schemas.microsoft.com/office/drawing/2014/main" id="{9B466D48-A70C-4EB9-8932-0731D173CFBC}"/>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4099302562"/>
      </p:ext>
    </p:extLst>
  </p:cSld>
  <p:clrMapOvr>
    <a:masterClrMapping/>
  </p:clrMapOvr>
  <p:extLst>
    <p:ext uri="{DCECCB84-F9BA-43D5-87BE-67443E8EF086}">
      <p15:sldGuideLst xmlns:p15="http://schemas.microsoft.com/office/powerpoint/2012/main">
        <p15:guide id="1" pos="3840" userDrawn="1">
          <p15:clr>
            <a:srgbClr val="A4A3A4"/>
          </p15:clr>
        </p15:guide>
        <p15:guide id="2" pos="4019" userDrawn="1">
          <p15:clr>
            <a:srgbClr val="A4A3A4"/>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four graphs grey A">
    <p:spTree>
      <p:nvGrpSpPr>
        <p:cNvPr id="1" name=""/>
        <p:cNvGrpSpPr/>
        <p:nvPr/>
      </p:nvGrpSpPr>
      <p:grpSpPr>
        <a:xfrm>
          <a:off x="0" y="0"/>
          <a:ext cx="0" cy="0"/>
          <a:chOff x="0" y="0"/>
          <a:chExt cx="0" cy="0"/>
        </a:xfrm>
      </p:grpSpPr>
      <p:sp>
        <p:nvSpPr>
          <p:cNvPr id="15" name="Rectangle: Diagonal Corners Rounded 14">
            <a:extLst>
              <a:ext uri="{FF2B5EF4-FFF2-40B4-BE49-F238E27FC236}">
                <a16:creationId xmlns:a16="http://schemas.microsoft.com/office/drawing/2014/main" id="{5CC62355-5CE0-416D-96CC-589D3486EA6A}"/>
              </a:ext>
            </a:extLst>
          </p:cNvPr>
          <p:cNvSpPr/>
          <p:nvPr userDrawn="1"/>
        </p:nvSpPr>
        <p:spPr>
          <a:xfrm>
            <a:off x="574674" y="1763999"/>
            <a:ext cx="11037888" cy="4246275"/>
          </a:xfrm>
          <a:prstGeom prst="round2DiagRect">
            <a:avLst>
              <a:gd name="adj1" fmla="val 0"/>
              <a:gd name="adj2" fmla="val 4954"/>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sp>
        <p:nvSpPr>
          <p:cNvPr id="4" name="Date Placeholder 3" hidden="1">
            <a:extLst>
              <a:ext uri="{FF2B5EF4-FFF2-40B4-BE49-F238E27FC236}">
                <a16:creationId xmlns:a16="http://schemas.microsoft.com/office/drawing/2014/main" id="{F53C2BB7-299F-473D-95BC-B9D2B62C5855}"/>
              </a:ext>
            </a:extLst>
          </p:cNvPr>
          <p:cNvSpPr>
            <a:spLocks noGrp="1"/>
          </p:cNvSpPr>
          <p:nvPr>
            <p:ph type="dt" sz="half" idx="26"/>
          </p:nvPr>
        </p:nvSpPr>
        <p:spPr/>
        <p:txBody>
          <a:bodyPr/>
          <a:lstStyle/>
          <a:p>
            <a:fld id="{F33CDFC8-BEBF-456A-BC4C-7FE0CF5FF0D2}" type="datetime4">
              <a:rPr lang="sv-SE" smtClean="0"/>
              <a:t>5 januari 2024</a:t>
            </a:fld>
            <a:endParaRPr lang="sv-SE"/>
          </a:p>
        </p:txBody>
      </p:sp>
      <p:cxnSp>
        <p:nvCxnSpPr>
          <p:cNvPr id="8" name="Straight Connector 7">
            <a:extLst>
              <a:ext uri="{FF2B5EF4-FFF2-40B4-BE49-F238E27FC236}">
                <a16:creationId xmlns:a16="http://schemas.microsoft.com/office/drawing/2014/main" id="{CB7624C1-6E23-47AF-8AF7-E31DB58B681D}"/>
              </a:ext>
            </a:extLst>
          </p:cNvPr>
          <p:cNvCxnSpPr>
            <a:cxnSpLocks/>
          </p:cNvCxnSpPr>
          <p:nvPr userDrawn="1"/>
        </p:nvCxnSpPr>
        <p:spPr>
          <a:xfrm>
            <a:off x="6099175" y="1948289"/>
            <a:ext cx="0" cy="3872849"/>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C4EAB5-A0EE-4436-A752-2EDF42AEAB85}"/>
              </a:ext>
            </a:extLst>
          </p:cNvPr>
          <p:cNvCxnSpPr>
            <a:cxnSpLocks/>
          </p:cNvCxnSpPr>
          <p:nvPr userDrawn="1"/>
        </p:nvCxnSpPr>
        <p:spPr>
          <a:xfrm flipH="1">
            <a:off x="759644" y="3884714"/>
            <a:ext cx="1067965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6000" y="611187"/>
            <a:ext cx="11039738"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3" name="Content Placeholder 2"/>
          <p:cNvSpPr>
            <a:spLocks noGrp="1"/>
          </p:cNvSpPr>
          <p:nvPr>
            <p:ph idx="1" hasCustomPrompt="1"/>
          </p:nvPr>
        </p:nvSpPr>
        <p:spPr>
          <a:xfrm>
            <a:off x="759056" y="1948289"/>
            <a:ext cx="5144943"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a:p>
            <a:pPr lvl="5"/>
            <a:r>
              <a:rPr lang="sv-SE" noProof="0"/>
              <a:t>6</a:t>
            </a:r>
          </a:p>
          <a:p>
            <a:pPr lvl="6"/>
            <a:r>
              <a:rPr lang="sv-SE" noProof="0"/>
              <a:t>7</a:t>
            </a:r>
          </a:p>
          <a:p>
            <a:pPr lvl="7"/>
            <a:r>
              <a:rPr lang="sv-SE" noProof="0"/>
              <a:t>8</a:t>
            </a:r>
          </a:p>
          <a:p>
            <a:pPr lvl="8"/>
            <a:r>
              <a:rPr lang="sv-SE" noProof="0"/>
              <a:t>9</a:t>
            </a:r>
          </a:p>
        </p:txBody>
      </p:sp>
      <p:sp>
        <p:nvSpPr>
          <p:cNvPr id="10" name="Content Placeholder 7">
            <a:extLst>
              <a:ext uri="{FF2B5EF4-FFF2-40B4-BE49-F238E27FC236}">
                <a16:creationId xmlns:a16="http://schemas.microsoft.com/office/drawing/2014/main" id="{BD470AC0-486C-4ADB-A636-A7857F507503}"/>
              </a:ext>
            </a:extLst>
          </p:cNvPr>
          <p:cNvSpPr>
            <a:spLocks noGrp="1"/>
          </p:cNvSpPr>
          <p:nvPr>
            <p:ph sz="quarter" idx="17" hasCustomPrompt="1"/>
          </p:nvPr>
        </p:nvSpPr>
        <p:spPr>
          <a:xfrm>
            <a:off x="6287738" y="1948289"/>
            <a:ext cx="51444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p:txBody>
      </p:sp>
      <p:sp>
        <p:nvSpPr>
          <p:cNvPr id="11" name="Content Placeholder 2">
            <a:extLst>
              <a:ext uri="{FF2B5EF4-FFF2-40B4-BE49-F238E27FC236}">
                <a16:creationId xmlns:a16="http://schemas.microsoft.com/office/drawing/2014/main" id="{F2AB15A3-7D29-4FF8-9044-2A554AC31746}"/>
              </a:ext>
            </a:extLst>
          </p:cNvPr>
          <p:cNvSpPr>
            <a:spLocks noGrp="1"/>
          </p:cNvSpPr>
          <p:nvPr>
            <p:ph idx="22" hasCustomPrompt="1"/>
          </p:nvPr>
        </p:nvSpPr>
        <p:spPr>
          <a:xfrm>
            <a:off x="759056" y="4073454"/>
            <a:ext cx="5144943" cy="1747683"/>
          </a:xfrm>
        </p:spPr>
        <p:txBody>
          <a:bodyPr/>
          <a:lstStyle>
            <a:lvl1pPr>
              <a:defRPr sz="1400"/>
            </a:lvl1pPr>
            <a:lvl2pPr>
              <a:defRPr sz="1200"/>
            </a:lvl2pPr>
            <a:lvl3pPr>
              <a:defRPr sz="1600"/>
            </a:lvl3pPr>
            <a:lvl4pPr>
              <a:defRPr sz="1400"/>
            </a:lvl4pPr>
            <a:lvl5pPr>
              <a:defRPr sz="1200"/>
            </a:lvl5pPr>
            <a:lvl6pPr>
              <a:defRPr sz="1200"/>
            </a:lvl6pPr>
            <a:lvl7pPr>
              <a:buNone/>
              <a:defRPr/>
            </a:lvl7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a:p>
            <a:pPr lvl="5"/>
            <a:r>
              <a:rPr lang="sv-SE" noProof="0"/>
              <a:t>6</a:t>
            </a:r>
          </a:p>
        </p:txBody>
      </p:sp>
      <p:sp>
        <p:nvSpPr>
          <p:cNvPr id="12" name="Content Placeholder 7">
            <a:extLst>
              <a:ext uri="{FF2B5EF4-FFF2-40B4-BE49-F238E27FC236}">
                <a16:creationId xmlns:a16="http://schemas.microsoft.com/office/drawing/2014/main" id="{37870839-4155-444E-985B-72020EE59E5D}"/>
              </a:ext>
            </a:extLst>
          </p:cNvPr>
          <p:cNvSpPr>
            <a:spLocks noGrp="1"/>
          </p:cNvSpPr>
          <p:nvPr>
            <p:ph sz="quarter" idx="23" hasCustomPrompt="1"/>
          </p:nvPr>
        </p:nvSpPr>
        <p:spPr>
          <a:xfrm>
            <a:off x="6287738" y="4073454"/>
            <a:ext cx="51444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p:txBody>
      </p:sp>
      <p:sp>
        <p:nvSpPr>
          <p:cNvPr id="18" name="Subtitle 2">
            <a:extLst>
              <a:ext uri="{FF2B5EF4-FFF2-40B4-BE49-F238E27FC236}">
                <a16:creationId xmlns:a16="http://schemas.microsoft.com/office/drawing/2014/main" id="{CF4772E7-A437-41AB-9D9C-89048A638B03}"/>
              </a:ext>
            </a:extLst>
          </p:cNvPr>
          <p:cNvSpPr>
            <a:spLocks noGrp="1"/>
          </p:cNvSpPr>
          <p:nvPr>
            <p:ph type="subTitle" idx="25" hasCustomPrompt="1"/>
          </p:nvPr>
        </p:nvSpPr>
        <p:spPr>
          <a:xfrm>
            <a:off x="6284913" y="6153212"/>
            <a:ext cx="4470424"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8089E126-0FB0-4B95-9DA9-4F26740DDE97}"/>
              </a:ext>
            </a:extLst>
          </p:cNvPr>
          <p:cNvSpPr>
            <a:spLocks noGrp="1"/>
          </p:cNvSpPr>
          <p:nvPr>
            <p:ph type="ftr" sz="quarter" idx="27"/>
          </p:nvPr>
        </p:nvSpPr>
        <p:spPr>
          <a:xfrm>
            <a:off x="1296001" y="6432383"/>
            <a:ext cx="4609500" cy="222625"/>
          </a:xfrm>
        </p:spPr>
        <p:txBody>
          <a:bodyPr/>
          <a:lstStyle/>
          <a:p>
            <a:endParaRPr lang="sv-SE"/>
          </a:p>
        </p:txBody>
      </p:sp>
      <p:sp>
        <p:nvSpPr>
          <p:cNvPr id="6" name="Slide Number Placeholder 5">
            <a:extLst>
              <a:ext uri="{FF2B5EF4-FFF2-40B4-BE49-F238E27FC236}">
                <a16:creationId xmlns:a16="http://schemas.microsoft.com/office/drawing/2014/main" id="{DF94ED99-0405-48CB-9791-814B2F4619EC}"/>
              </a:ext>
            </a:extLst>
          </p:cNvPr>
          <p:cNvSpPr>
            <a:spLocks noGrp="1"/>
          </p:cNvSpPr>
          <p:nvPr>
            <p:ph type="sldNum" sz="quarter" idx="28"/>
          </p:nvPr>
        </p:nvSpPr>
        <p:spPr/>
        <p:txBody>
          <a:bodyPr/>
          <a:lstStyle/>
          <a:p>
            <a:fld id="{FEC3B1A6-4FBC-4EF4-B95F-5F5000746886}" type="slidenum">
              <a:rPr lang="sv-SE" smtClean="0"/>
              <a:pPr/>
              <a:t>‹#›</a:t>
            </a:fld>
            <a:endParaRPr lang="sv-SE"/>
          </a:p>
        </p:txBody>
      </p:sp>
      <p:sp>
        <p:nvSpPr>
          <p:cNvPr id="14" name="TextBox 13">
            <a:extLst>
              <a:ext uri="{FF2B5EF4-FFF2-40B4-BE49-F238E27FC236}">
                <a16:creationId xmlns:a16="http://schemas.microsoft.com/office/drawing/2014/main" id="{F28DADB9-32B5-4FE2-A25A-B784782C205B}"/>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362950096"/>
      </p:ext>
    </p:extLst>
  </p:cSld>
  <p:clrMapOvr>
    <a:masterClrMapping/>
  </p:clrMapOvr>
  <p:extLst>
    <p:ext uri="{DCECCB84-F9BA-43D5-87BE-67443E8EF086}">
      <p15:sldGuideLst xmlns:p15="http://schemas.microsoft.com/office/powerpoint/2012/main">
        <p15:guide id="1" pos="3959" userDrawn="1">
          <p15:clr>
            <a:srgbClr val="A4A3A4"/>
          </p15:clr>
        </p15:guide>
        <p15:guide id="2" pos="3720" userDrawn="1">
          <p15:clr>
            <a:srgbClr val="A4A3A4"/>
          </p15:clr>
        </p15:guide>
        <p15:guide id="3" orient="horz" pos="2329" userDrawn="1">
          <p15:clr>
            <a:srgbClr val="A4A3A4"/>
          </p15:clr>
        </p15:guide>
        <p15:guide id="4" orient="horz" pos="2565" userDrawn="1">
          <p15:clr>
            <a:srgbClr val="A4A3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four graphs grey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F53C2BB7-299F-473D-95BC-B9D2B62C5855}"/>
              </a:ext>
            </a:extLst>
          </p:cNvPr>
          <p:cNvSpPr>
            <a:spLocks noGrp="1"/>
          </p:cNvSpPr>
          <p:nvPr>
            <p:ph type="dt" sz="half" idx="26"/>
          </p:nvPr>
        </p:nvSpPr>
        <p:spPr/>
        <p:txBody>
          <a:bodyPr/>
          <a:lstStyle/>
          <a:p>
            <a:fld id="{F33CDFC8-BEBF-456A-BC4C-7FE0CF5FF0D2}" type="datetime4">
              <a:rPr lang="sv-SE" smtClean="0"/>
              <a:t>5 januari 2024</a:t>
            </a:fld>
            <a:endParaRPr lang="sv-SE"/>
          </a:p>
        </p:txBody>
      </p:sp>
      <p:sp>
        <p:nvSpPr>
          <p:cNvPr id="14" name="Rectangle: Diagonal Corners Rounded 13">
            <a:extLst>
              <a:ext uri="{FF2B5EF4-FFF2-40B4-BE49-F238E27FC236}">
                <a16:creationId xmlns:a16="http://schemas.microsoft.com/office/drawing/2014/main" id="{17914D09-4E92-4ADC-8BEA-188FF4353DA9}"/>
              </a:ext>
            </a:extLst>
          </p:cNvPr>
          <p:cNvSpPr/>
          <p:nvPr userDrawn="1"/>
        </p:nvSpPr>
        <p:spPr>
          <a:xfrm>
            <a:off x="108000" y="108000"/>
            <a:ext cx="11976100" cy="6207075"/>
          </a:xfrm>
          <a:prstGeom prst="round2DiagRect">
            <a:avLst>
              <a:gd name="adj1" fmla="val 0"/>
              <a:gd name="adj2" fmla="val 4953"/>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cxnSp>
        <p:nvCxnSpPr>
          <p:cNvPr id="8" name="Straight Connector 7">
            <a:extLst>
              <a:ext uri="{FF2B5EF4-FFF2-40B4-BE49-F238E27FC236}">
                <a16:creationId xmlns:a16="http://schemas.microsoft.com/office/drawing/2014/main" id="{CB7624C1-6E23-47AF-8AF7-E31DB58B681D}"/>
              </a:ext>
            </a:extLst>
          </p:cNvPr>
          <p:cNvCxnSpPr>
            <a:cxnSpLocks/>
          </p:cNvCxnSpPr>
          <p:nvPr userDrawn="1"/>
        </p:nvCxnSpPr>
        <p:spPr>
          <a:xfrm>
            <a:off x="6099175" y="1948289"/>
            <a:ext cx="0" cy="3872849"/>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C4EAB5-A0EE-4436-A752-2EDF42AEAB85}"/>
              </a:ext>
            </a:extLst>
          </p:cNvPr>
          <p:cNvCxnSpPr>
            <a:cxnSpLocks/>
          </p:cNvCxnSpPr>
          <p:nvPr userDrawn="1"/>
        </p:nvCxnSpPr>
        <p:spPr>
          <a:xfrm flipH="1">
            <a:off x="576000" y="3884714"/>
            <a:ext cx="1104840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6000" y="611187"/>
            <a:ext cx="11039738"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3" name="Content Placeholder 2"/>
          <p:cNvSpPr>
            <a:spLocks noGrp="1"/>
          </p:cNvSpPr>
          <p:nvPr>
            <p:ph idx="1" hasCustomPrompt="1"/>
          </p:nvPr>
        </p:nvSpPr>
        <p:spPr>
          <a:xfrm>
            <a:off x="576000" y="1948289"/>
            <a:ext cx="53280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a:p>
            <a:pPr lvl="5"/>
            <a:r>
              <a:rPr lang="sv-SE" noProof="0"/>
              <a:t>6</a:t>
            </a:r>
          </a:p>
          <a:p>
            <a:pPr lvl="6"/>
            <a:r>
              <a:rPr lang="sv-SE" noProof="0"/>
              <a:t>7</a:t>
            </a:r>
          </a:p>
          <a:p>
            <a:pPr lvl="7"/>
            <a:r>
              <a:rPr lang="sv-SE" noProof="0"/>
              <a:t>8</a:t>
            </a:r>
          </a:p>
          <a:p>
            <a:pPr lvl="8"/>
            <a:r>
              <a:rPr lang="sv-SE" noProof="0"/>
              <a:t>9</a:t>
            </a:r>
          </a:p>
        </p:txBody>
      </p:sp>
      <p:sp>
        <p:nvSpPr>
          <p:cNvPr id="10" name="Content Placeholder 7">
            <a:extLst>
              <a:ext uri="{FF2B5EF4-FFF2-40B4-BE49-F238E27FC236}">
                <a16:creationId xmlns:a16="http://schemas.microsoft.com/office/drawing/2014/main" id="{BD470AC0-486C-4ADB-A636-A7857F507503}"/>
              </a:ext>
            </a:extLst>
          </p:cNvPr>
          <p:cNvSpPr>
            <a:spLocks noGrp="1"/>
          </p:cNvSpPr>
          <p:nvPr>
            <p:ph sz="quarter" idx="17" hasCustomPrompt="1"/>
          </p:nvPr>
        </p:nvSpPr>
        <p:spPr>
          <a:xfrm>
            <a:off x="6287738" y="1948289"/>
            <a:ext cx="53280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p:txBody>
      </p:sp>
      <p:sp>
        <p:nvSpPr>
          <p:cNvPr id="11" name="Content Placeholder 2">
            <a:extLst>
              <a:ext uri="{FF2B5EF4-FFF2-40B4-BE49-F238E27FC236}">
                <a16:creationId xmlns:a16="http://schemas.microsoft.com/office/drawing/2014/main" id="{F2AB15A3-7D29-4FF8-9044-2A554AC31746}"/>
              </a:ext>
            </a:extLst>
          </p:cNvPr>
          <p:cNvSpPr>
            <a:spLocks noGrp="1"/>
          </p:cNvSpPr>
          <p:nvPr>
            <p:ph idx="22" hasCustomPrompt="1"/>
          </p:nvPr>
        </p:nvSpPr>
        <p:spPr>
          <a:xfrm>
            <a:off x="576000" y="4073454"/>
            <a:ext cx="5328000" cy="1747683"/>
          </a:xfrm>
        </p:spPr>
        <p:txBody>
          <a:bodyPr/>
          <a:lstStyle>
            <a:lvl1pPr>
              <a:defRPr sz="1400"/>
            </a:lvl1pPr>
            <a:lvl2pPr>
              <a:defRPr sz="1200"/>
            </a:lvl2pPr>
            <a:lvl3pPr>
              <a:defRPr sz="1600"/>
            </a:lvl3pPr>
            <a:lvl4pPr>
              <a:defRPr sz="1400"/>
            </a:lvl4pPr>
            <a:lvl5pPr>
              <a:defRPr sz="1200"/>
            </a:lvl5pPr>
            <a:lvl6pPr>
              <a:defRPr sz="1200"/>
            </a:lvl6pPr>
            <a:lvl7pPr>
              <a:buNone/>
              <a:defRPr/>
            </a:lvl7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a:p>
            <a:pPr lvl="5"/>
            <a:r>
              <a:rPr lang="sv-SE" noProof="0"/>
              <a:t>6</a:t>
            </a:r>
          </a:p>
        </p:txBody>
      </p:sp>
      <p:sp>
        <p:nvSpPr>
          <p:cNvPr id="12" name="Content Placeholder 7">
            <a:extLst>
              <a:ext uri="{FF2B5EF4-FFF2-40B4-BE49-F238E27FC236}">
                <a16:creationId xmlns:a16="http://schemas.microsoft.com/office/drawing/2014/main" id="{37870839-4155-444E-985B-72020EE59E5D}"/>
              </a:ext>
            </a:extLst>
          </p:cNvPr>
          <p:cNvSpPr>
            <a:spLocks noGrp="1"/>
          </p:cNvSpPr>
          <p:nvPr>
            <p:ph sz="quarter" idx="23" hasCustomPrompt="1"/>
          </p:nvPr>
        </p:nvSpPr>
        <p:spPr>
          <a:xfrm>
            <a:off x="6287738" y="4073454"/>
            <a:ext cx="53280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p:txBody>
      </p:sp>
      <p:sp>
        <p:nvSpPr>
          <p:cNvPr id="18" name="Subtitle 2">
            <a:extLst>
              <a:ext uri="{FF2B5EF4-FFF2-40B4-BE49-F238E27FC236}">
                <a16:creationId xmlns:a16="http://schemas.microsoft.com/office/drawing/2014/main" id="{CF4772E7-A437-41AB-9D9C-89048A638B03}"/>
              </a:ext>
            </a:extLst>
          </p:cNvPr>
          <p:cNvSpPr>
            <a:spLocks noGrp="1"/>
          </p:cNvSpPr>
          <p:nvPr>
            <p:ph type="subTitle" idx="25" hasCustomPrompt="1"/>
          </p:nvPr>
        </p:nvSpPr>
        <p:spPr>
          <a:xfrm>
            <a:off x="6284913" y="6153212"/>
            <a:ext cx="4470424"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8089E126-0FB0-4B95-9DA9-4F26740DDE97}"/>
              </a:ext>
            </a:extLst>
          </p:cNvPr>
          <p:cNvSpPr>
            <a:spLocks noGrp="1"/>
          </p:cNvSpPr>
          <p:nvPr>
            <p:ph type="ftr" sz="quarter" idx="27"/>
          </p:nvPr>
        </p:nvSpPr>
        <p:spPr>
          <a:xfrm>
            <a:off x="1296001" y="6432383"/>
            <a:ext cx="4609500" cy="222625"/>
          </a:xfrm>
        </p:spPr>
        <p:txBody>
          <a:bodyPr/>
          <a:lstStyle/>
          <a:p>
            <a:endParaRPr lang="sv-SE"/>
          </a:p>
        </p:txBody>
      </p:sp>
      <p:sp>
        <p:nvSpPr>
          <p:cNvPr id="6" name="Slide Number Placeholder 5">
            <a:extLst>
              <a:ext uri="{FF2B5EF4-FFF2-40B4-BE49-F238E27FC236}">
                <a16:creationId xmlns:a16="http://schemas.microsoft.com/office/drawing/2014/main" id="{DF94ED99-0405-48CB-9791-814B2F4619EC}"/>
              </a:ext>
            </a:extLst>
          </p:cNvPr>
          <p:cNvSpPr>
            <a:spLocks noGrp="1"/>
          </p:cNvSpPr>
          <p:nvPr>
            <p:ph type="sldNum" sz="quarter" idx="28"/>
          </p:nvPr>
        </p:nvSpPr>
        <p:spPr/>
        <p:txBody>
          <a:bodyPr/>
          <a:lstStyle/>
          <a:p>
            <a:fld id="{FEC3B1A6-4FBC-4EF4-B95F-5F5000746886}" type="slidenum">
              <a:rPr lang="sv-SE" smtClean="0"/>
              <a:pPr/>
              <a:t>‹#›</a:t>
            </a:fld>
            <a:endParaRPr lang="sv-SE"/>
          </a:p>
        </p:txBody>
      </p:sp>
      <p:sp>
        <p:nvSpPr>
          <p:cNvPr id="15" name="TextBox 14">
            <a:extLst>
              <a:ext uri="{FF2B5EF4-FFF2-40B4-BE49-F238E27FC236}">
                <a16:creationId xmlns:a16="http://schemas.microsoft.com/office/drawing/2014/main" id="{E88A2FF3-5CB4-43D6-9C1F-F01FD666FF5A}"/>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1492426440"/>
      </p:ext>
    </p:extLst>
  </p:cSld>
  <p:clrMapOvr>
    <a:masterClrMapping/>
  </p:clrMapOvr>
  <p:extLst>
    <p:ext uri="{DCECCB84-F9BA-43D5-87BE-67443E8EF086}">
      <p15:sldGuideLst xmlns:p15="http://schemas.microsoft.com/office/powerpoint/2012/main">
        <p15:guide id="1" pos="3959" userDrawn="1">
          <p15:clr>
            <a:srgbClr val="A4A3A4"/>
          </p15:clr>
        </p15:guide>
        <p15:guide id="2" pos="3720" userDrawn="1">
          <p15:clr>
            <a:srgbClr val="A4A3A4"/>
          </p15:clr>
        </p15:guide>
        <p15:guide id="3" orient="horz" pos="2329" userDrawn="1">
          <p15:clr>
            <a:srgbClr val="A4A3A4"/>
          </p15:clr>
        </p15:guide>
        <p15:guide id="4" orient="horz" pos="2565" userDrawn="1">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graphs 1/1">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A3D4FFB5-8862-4D04-9CE7-5A35C81BB678}"/>
              </a:ext>
            </a:extLst>
          </p:cNvPr>
          <p:cNvSpPr>
            <a:spLocks noGrp="1"/>
          </p:cNvSpPr>
          <p:nvPr>
            <p:ph type="dt" sz="half" idx="10"/>
          </p:nvPr>
        </p:nvSpPr>
        <p:spPr/>
        <p:txBody>
          <a:bodyPr/>
          <a:lstStyle/>
          <a:p>
            <a:fld id="{E3B4F37A-205F-4D9A-87AE-0C1338FF96BB}" type="datetime4">
              <a:rPr lang="sv-SE" smtClean="0"/>
              <a:t>5 januari 2024</a:t>
            </a:fld>
            <a:endParaRPr lang="sv-SE"/>
          </a:p>
        </p:txBody>
      </p:sp>
      <p:sp>
        <p:nvSpPr>
          <p:cNvPr id="2" name="Title 1"/>
          <p:cNvSpPr>
            <a:spLocks noGrp="1"/>
          </p:cNvSpPr>
          <p:nvPr>
            <p:ph type="title" hasCustomPrompt="1"/>
          </p:nvPr>
        </p:nvSpPr>
        <p:spPr/>
        <p:txBody>
          <a:bodyPr/>
          <a:lstStyle/>
          <a:p>
            <a:r>
              <a:rPr lang="sv-SE" noProof="0"/>
              <a:t>Click to </a:t>
            </a:r>
            <a:r>
              <a:rPr lang="sv-SE" noProof="0" err="1"/>
              <a:t>add</a:t>
            </a:r>
            <a:r>
              <a:rPr lang="sv-SE" noProof="0"/>
              <a:t> </a:t>
            </a:r>
            <a:r>
              <a:rPr lang="sv-SE" noProof="0" err="1"/>
              <a:t>title</a:t>
            </a:r>
            <a:endParaRPr lang="sv-SE" noProof="0"/>
          </a:p>
        </p:txBody>
      </p:sp>
      <p:sp>
        <p:nvSpPr>
          <p:cNvPr id="3" name="Content Placeholder 2"/>
          <p:cNvSpPr>
            <a:spLocks noGrp="1"/>
          </p:cNvSpPr>
          <p:nvPr>
            <p:ph idx="1" hasCustomPrompt="1"/>
          </p:nvPr>
        </p:nvSpPr>
        <p:spPr/>
        <p:txBody>
          <a:bodyPr/>
          <a:lstStyle>
            <a:lvl1pPr>
              <a:defRPr/>
            </a:lvl1pPr>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a:p>
            <a:pPr lvl="5"/>
            <a:r>
              <a:rPr lang="sv-SE" noProof="0"/>
              <a:t>6</a:t>
            </a:r>
          </a:p>
          <a:p>
            <a:pPr lvl="6"/>
            <a:r>
              <a:rPr lang="sv-SE" noProof="0"/>
              <a:t>7</a:t>
            </a:r>
          </a:p>
          <a:p>
            <a:pPr lvl="7"/>
            <a:r>
              <a:rPr lang="sv-SE" noProof="0"/>
              <a:t>8</a:t>
            </a:r>
          </a:p>
          <a:p>
            <a:pPr lvl="8"/>
            <a:r>
              <a:rPr lang="sv-SE" noProof="0"/>
              <a:t>9</a:t>
            </a:r>
          </a:p>
        </p:txBody>
      </p:sp>
      <p:sp>
        <p:nvSpPr>
          <p:cNvPr id="7" name="Subtitle 2">
            <a:extLst>
              <a:ext uri="{FF2B5EF4-FFF2-40B4-BE49-F238E27FC236}">
                <a16:creationId xmlns:a16="http://schemas.microsoft.com/office/drawing/2014/main" id="{258E2F4D-2A36-4E37-A8BA-1574643666DB}"/>
              </a:ext>
            </a:extLst>
          </p:cNvPr>
          <p:cNvSpPr>
            <a:spLocks noGrp="1"/>
          </p:cNvSpPr>
          <p:nvPr>
            <p:ph type="subTitle" idx="21" hasCustomPrompt="1"/>
          </p:nvPr>
        </p:nvSpPr>
        <p:spPr>
          <a:xfrm>
            <a:off x="6385169" y="6153212"/>
            <a:ext cx="4370170"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B147E83B-851C-4F69-AA43-13B51620E680}"/>
              </a:ext>
            </a:extLst>
          </p:cNvPr>
          <p:cNvSpPr>
            <a:spLocks noGrp="1"/>
          </p:cNvSpPr>
          <p:nvPr>
            <p:ph type="ftr" sz="quarter" idx="11"/>
          </p:nvPr>
        </p:nvSpPr>
        <p:spPr>
          <a:xfrm>
            <a:off x="1296000" y="6432383"/>
            <a:ext cx="4798800" cy="222625"/>
          </a:xfrm>
        </p:spPr>
        <p:txBody>
          <a:bodyPr/>
          <a:lstStyle/>
          <a:p>
            <a:endParaRPr lang="sv-SE"/>
          </a:p>
        </p:txBody>
      </p:sp>
      <p:sp>
        <p:nvSpPr>
          <p:cNvPr id="6" name="Slide Number Placeholder 5">
            <a:extLst>
              <a:ext uri="{FF2B5EF4-FFF2-40B4-BE49-F238E27FC236}">
                <a16:creationId xmlns:a16="http://schemas.microsoft.com/office/drawing/2014/main" id="{FB764D0C-6172-4F99-BFB8-66282E48E9F3}"/>
              </a:ext>
            </a:extLst>
          </p:cNvPr>
          <p:cNvSpPr>
            <a:spLocks noGrp="1"/>
          </p:cNvSpPr>
          <p:nvPr>
            <p:ph type="sldNum" sz="quarter" idx="12"/>
          </p:nvPr>
        </p:nvSpPr>
        <p:spPr/>
        <p:txBody>
          <a:bodyPr/>
          <a:lstStyle/>
          <a:p>
            <a:fld id="{FEC3B1A6-4FBC-4EF4-B95F-5F5000746886}" type="slidenum">
              <a:rPr lang="sv-SE" smtClean="0"/>
              <a:pPr/>
              <a:t>‹#›</a:t>
            </a:fld>
            <a:endParaRPr lang="sv-SE"/>
          </a:p>
        </p:txBody>
      </p:sp>
      <p:sp>
        <p:nvSpPr>
          <p:cNvPr id="8" name="TextBox 7">
            <a:extLst>
              <a:ext uri="{FF2B5EF4-FFF2-40B4-BE49-F238E27FC236}">
                <a16:creationId xmlns:a16="http://schemas.microsoft.com/office/drawing/2014/main" id="{92F18248-703A-4FAC-9E0D-60DCBC2BBCBC}"/>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noProof="0">
                <a:solidFill>
                  <a:schemeClr val="accent4"/>
                </a:solidFill>
                <a:latin typeface="+mn-lt"/>
                <a:ea typeface="+mn-ea"/>
                <a:cs typeface="+mn-cs"/>
              </a:rPr>
              <a:t>Note</a:t>
            </a:r>
            <a:r>
              <a:rPr lang="sv-SE" sz="1200" noProof="0">
                <a:solidFill>
                  <a:schemeClr val="accent4"/>
                </a:solidFill>
              </a:rPr>
              <a:t>: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8180700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text and graph 2/3">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B6D2D0D-5894-473F-94B4-26B31CF9DFF2}"/>
              </a:ext>
            </a:extLst>
          </p:cNvPr>
          <p:cNvSpPr>
            <a:spLocks noGrp="1"/>
          </p:cNvSpPr>
          <p:nvPr>
            <p:ph type="dt" sz="half" idx="22"/>
          </p:nvPr>
        </p:nvSpPr>
        <p:spPr/>
        <p:txBody>
          <a:bodyPr/>
          <a:lstStyle/>
          <a:p>
            <a:fld id="{F0220A0C-F91A-46C9-AA23-864268128DA1}" type="datetime4">
              <a:rPr lang="sv-SE" smtClean="0"/>
              <a:t>5 januari 2024</a:t>
            </a:fld>
            <a:endParaRPr lang="sv-SE"/>
          </a:p>
        </p:txBody>
      </p:sp>
      <p:cxnSp>
        <p:nvCxnSpPr>
          <p:cNvPr id="12" name="Straight Connector 11">
            <a:extLst>
              <a:ext uri="{FF2B5EF4-FFF2-40B4-BE49-F238E27FC236}">
                <a16:creationId xmlns:a16="http://schemas.microsoft.com/office/drawing/2014/main" id="{4B8467D5-420F-4AA4-95E6-0C68D9CC4A1D}"/>
              </a:ext>
            </a:extLst>
          </p:cNvPr>
          <p:cNvCxnSpPr>
            <a:cxnSpLocks/>
          </p:cNvCxnSpPr>
          <p:nvPr userDrawn="1"/>
        </p:nvCxnSpPr>
        <p:spPr>
          <a:xfrm>
            <a:off x="7980362" y="1760538"/>
            <a:ext cx="0" cy="4249736"/>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4675" y="611187"/>
            <a:ext cx="11041063"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8" name="Content Placeholder 2">
            <a:extLst>
              <a:ext uri="{FF2B5EF4-FFF2-40B4-BE49-F238E27FC236}">
                <a16:creationId xmlns:a16="http://schemas.microsoft.com/office/drawing/2014/main" id="{56010670-8C7E-4934-86EB-E0DD503C5032}"/>
              </a:ext>
            </a:extLst>
          </p:cNvPr>
          <p:cNvSpPr>
            <a:spLocks noGrp="1"/>
          </p:cNvSpPr>
          <p:nvPr>
            <p:ph sz="quarter" idx="17" hasCustomPrompt="1"/>
          </p:nvPr>
        </p:nvSpPr>
        <p:spPr>
          <a:xfrm>
            <a:off x="576264" y="1760538"/>
            <a:ext cx="7210314" cy="4249737"/>
          </a:xfrm>
        </p:spPr>
        <p:txBody>
          <a:body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p:txBody>
      </p:sp>
      <p:sp>
        <p:nvSpPr>
          <p:cNvPr id="11" name="Text Placeholder 7">
            <a:extLst>
              <a:ext uri="{FF2B5EF4-FFF2-40B4-BE49-F238E27FC236}">
                <a16:creationId xmlns:a16="http://schemas.microsoft.com/office/drawing/2014/main" id="{AB12D6E6-3C43-4EC2-8E26-739D537EAD4A}"/>
              </a:ext>
            </a:extLst>
          </p:cNvPr>
          <p:cNvSpPr>
            <a:spLocks noGrp="1"/>
          </p:cNvSpPr>
          <p:nvPr>
            <p:ph type="body" sz="quarter" idx="25" hasCustomPrompt="1"/>
          </p:nvPr>
        </p:nvSpPr>
        <p:spPr>
          <a:xfrm>
            <a:off x="8174148" y="1760538"/>
            <a:ext cx="3441590"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0" name="Subtitle 2">
            <a:extLst>
              <a:ext uri="{FF2B5EF4-FFF2-40B4-BE49-F238E27FC236}">
                <a16:creationId xmlns:a16="http://schemas.microsoft.com/office/drawing/2014/main" id="{674E241C-EE71-40A1-BE7D-D7F6A2C1B606}"/>
              </a:ext>
            </a:extLst>
          </p:cNvPr>
          <p:cNvSpPr>
            <a:spLocks noGrp="1"/>
          </p:cNvSpPr>
          <p:nvPr>
            <p:ph type="subTitle" idx="21" hasCustomPrompt="1"/>
          </p:nvPr>
        </p:nvSpPr>
        <p:spPr>
          <a:xfrm>
            <a:off x="8127338" y="6153212"/>
            <a:ext cx="2628000"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F1622F8B-CBA8-4A3C-A2C3-EAFBA76DBD11}"/>
              </a:ext>
            </a:extLst>
          </p:cNvPr>
          <p:cNvSpPr>
            <a:spLocks noGrp="1"/>
          </p:cNvSpPr>
          <p:nvPr>
            <p:ph type="ftr" sz="quarter" idx="23"/>
          </p:nvPr>
        </p:nvSpPr>
        <p:spPr/>
        <p:txBody>
          <a:bodyPr/>
          <a:lstStyle/>
          <a:p>
            <a:endParaRPr lang="sv-SE"/>
          </a:p>
        </p:txBody>
      </p:sp>
      <p:sp>
        <p:nvSpPr>
          <p:cNvPr id="6" name="Slide Number Placeholder 5">
            <a:extLst>
              <a:ext uri="{FF2B5EF4-FFF2-40B4-BE49-F238E27FC236}">
                <a16:creationId xmlns:a16="http://schemas.microsoft.com/office/drawing/2014/main" id="{E06A8B4E-B9EA-45FE-8E7E-74F90F85859D}"/>
              </a:ext>
            </a:extLst>
          </p:cNvPr>
          <p:cNvSpPr>
            <a:spLocks noGrp="1"/>
          </p:cNvSpPr>
          <p:nvPr>
            <p:ph type="sldNum" sz="quarter" idx="24"/>
          </p:nvPr>
        </p:nvSpPr>
        <p:spPr/>
        <p:txBody>
          <a:bodyPr/>
          <a:lstStyle/>
          <a:p>
            <a:fld id="{FEC3B1A6-4FBC-4EF4-B95F-5F5000746886}" type="slidenum">
              <a:rPr lang="sv-SE" smtClean="0"/>
              <a:pPr/>
              <a:t>‹#›</a:t>
            </a:fld>
            <a:endParaRPr lang="sv-SE"/>
          </a:p>
        </p:txBody>
      </p:sp>
      <p:sp>
        <p:nvSpPr>
          <p:cNvPr id="13" name="TextBox 12">
            <a:extLst>
              <a:ext uri="{FF2B5EF4-FFF2-40B4-BE49-F238E27FC236}">
                <a16:creationId xmlns:a16="http://schemas.microsoft.com/office/drawing/2014/main" id="{57BB97F5-0AEA-4C29-BAFA-4510C6FDC4F8}"/>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1566049100"/>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text and graph 2/2">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2143326D-0680-4168-8918-2DDA581E057C}"/>
              </a:ext>
            </a:extLst>
          </p:cNvPr>
          <p:cNvSpPr>
            <a:spLocks noGrp="1"/>
          </p:cNvSpPr>
          <p:nvPr>
            <p:ph type="dt" sz="half" idx="26"/>
          </p:nvPr>
        </p:nvSpPr>
        <p:spPr/>
        <p:txBody>
          <a:bodyPr/>
          <a:lstStyle/>
          <a:p>
            <a:fld id="{86BC730D-2C71-4895-9697-8946F4E46E6C}" type="datetime4">
              <a:rPr lang="sv-SE" smtClean="0"/>
              <a:t>5 januari 2024</a:t>
            </a:fld>
            <a:endParaRPr lang="sv-SE"/>
          </a:p>
        </p:txBody>
      </p:sp>
      <p:cxnSp>
        <p:nvCxnSpPr>
          <p:cNvPr id="12" name="Straight Connector 11">
            <a:extLst>
              <a:ext uri="{FF2B5EF4-FFF2-40B4-BE49-F238E27FC236}">
                <a16:creationId xmlns:a16="http://schemas.microsoft.com/office/drawing/2014/main" id="{A109586F-27F2-4962-B5D2-FECDEAF73349}"/>
              </a:ext>
            </a:extLst>
          </p:cNvPr>
          <p:cNvCxnSpPr>
            <a:cxnSpLocks/>
          </p:cNvCxnSpPr>
          <p:nvPr userDrawn="1"/>
        </p:nvCxnSpPr>
        <p:spPr>
          <a:xfrm>
            <a:off x="6238079" y="1760537"/>
            <a:ext cx="0" cy="425160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4675" y="611187"/>
            <a:ext cx="11041063"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8" name="Content Placeholder 2">
            <a:extLst>
              <a:ext uri="{FF2B5EF4-FFF2-40B4-BE49-F238E27FC236}">
                <a16:creationId xmlns:a16="http://schemas.microsoft.com/office/drawing/2014/main" id="{4E6039CD-23AC-462D-B2B2-F784D44A2E95}"/>
              </a:ext>
            </a:extLst>
          </p:cNvPr>
          <p:cNvSpPr>
            <a:spLocks noGrp="1"/>
          </p:cNvSpPr>
          <p:nvPr>
            <p:ph sz="quarter" idx="17" hasCustomPrompt="1"/>
          </p:nvPr>
        </p:nvSpPr>
        <p:spPr>
          <a:xfrm>
            <a:off x="576264" y="1760538"/>
            <a:ext cx="5469286" cy="4249737"/>
          </a:xfrm>
        </p:spPr>
        <p:txBody>
          <a:body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p:txBody>
      </p:sp>
      <p:sp>
        <p:nvSpPr>
          <p:cNvPr id="11" name="Text Placeholder 7">
            <a:extLst>
              <a:ext uri="{FF2B5EF4-FFF2-40B4-BE49-F238E27FC236}">
                <a16:creationId xmlns:a16="http://schemas.microsoft.com/office/drawing/2014/main" id="{CD500477-F9D0-4D2A-8A1E-7485259FB5C2}"/>
              </a:ext>
            </a:extLst>
          </p:cNvPr>
          <p:cNvSpPr>
            <a:spLocks noGrp="1"/>
          </p:cNvSpPr>
          <p:nvPr>
            <p:ph type="body" sz="quarter" idx="21" hasCustomPrompt="1"/>
          </p:nvPr>
        </p:nvSpPr>
        <p:spPr>
          <a:xfrm>
            <a:off x="6430607" y="1760538"/>
            <a:ext cx="5185131"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0" name="Subtitle 2">
            <a:extLst>
              <a:ext uri="{FF2B5EF4-FFF2-40B4-BE49-F238E27FC236}">
                <a16:creationId xmlns:a16="http://schemas.microsoft.com/office/drawing/2014/main" id="{25089B3C-B038-4693-A5CC-315D905D651C}"/>
              </a:ext>
            </a:extLst>
          </p:cNvPr>
          <p:cNvSpPr>
            <a:spLocks noGrp="1"/>
          </p:cNvSpPr>
          <p:nvPr>
            <p:ph type="subTitle" idx="25" hasCustomPrompt="1"/>
          </p:nvPr>
        </p:nvSpPr>
        <p:spPr>
          <a:xfrm>
            <a:off x="6384000" y="6153212"/>
            <a:ext cx="4371338"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DBB11605-347D-4407-958D-51CA2FD6E66B}"/>
              </a:ext>
            </a:extLst>
          </p:cNvPr>
          <p:cNvSpPr>
            <a:spLocks noGrp="1"/>
          </p:cNvSpPr>
          <p:nvPr>
            <p:ph type="ftr" sz="quarter" idx="27"/>
          </p:nvPr>
        </p:nvSpPr>
        <p:spPr>
          <a:xfrm>
            <a:off x="1296000" y="6432383"/>
            <a:ext cx="4800000" cy="222625"/>
          </a:xfrm>
        </p:spPr>
        <p:txBody>
          <a:bodyPr/>
          <a:lstStyle/>
          <a:p>
            <a:endParaRPr lang="sv-SE"/>
          </a:p>
        </p:txBody>
      </p:sp>
      <p:sp>
        <p:nvSpPr>
          <p:cNvPr id="6" name="Slide Number Placeholder 5">
            <a:extLst>
              <a:ext uri="{FF2B5EF4-FFF2-40B4-BE49-F238E27FC236}">
                <a16:creationId xmlns:a16="http://schemas.microsoft.com/office/drawing/2014/main" id="{A01D94A1-93AE-4E28-9254-650B03B86AE7}"/>
              </a:ext>
            </a:extLst>
          </p:cNvPr>
          <p:cNvSpPr>
            <a:spLocks noGrp="1"/>
          </p:cNvSpPr>
          <p:nvPr>
            <p:ph type="sldNum" sz="quarter" idx="28"/>
          </p:nvPr>
        </p:nvSpPr>
        <p:spPr/>
        <p:txBody>
          <a:bodyPr/>
          <a:lstStyle/>
          <a:p>
            <a:fld id="{FEC3B1A6-4FBC-4EF4-B95F-5F5000746886}" type="slidenum">
              <a:rPr lang="sv-SE" smtClean="0"/>
              <a:pPr/>
              <a:t>‹#›</a:t>
            </a:fld>
            <a:endParaRPr lang="sv-SE"/>
          </a:p>
        </p:txBody>
      </p:sp>
      <p:sp>
        <p:nvSpPr>
          <p:cNvPr id="13" name="TextBox 12">
            <a:extLst>
              <a:ext uri="{FF2B5EF4-FFF2-40B4-BE49-F238E27FC236}">
                <a16:creationId xmlns:a16="http://schemas.microsoft.com/office/drawing/2014/main" id="{68C8917C-0E65-4534-912B-AF700038C1AC}"/>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2718159229"/>
      </p:ext>
    </p:extLst>
  </p:cSld>
  <p:clrMapOvr>
    <a:masterClrMapping/>
  </p:clrMapOvr>
  <p:extLst>
    <p:ext uri="{DCECCB84-F9BA-43D5-87BE-67443E8EF086}">
      <p15:sldGuideLst xmlns:p15="http://schemas.microsoft.com/office/powerpoint/2012/main">
        <p15:guide id="1" pos="3810" userDrawn="1">
          <p15:clr>
            <a:srgbClr val="A4A3A4"/>
          </p15:clr>
        </p15:guide>
        <p15:guide id="2" pos="4048" userDrawn="1">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four graphs">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F53C2BB7-299F-473D-95BC-B9D2B62C5855}"/>
              </a:ext>
            </a:extLst>
          </p:cNvPr>
          <p:cNvSpPr>
            <a:spLocks noGrp="1"/>
          </p:cNvSpPr>
          <p:nvPr>
            <p:ph type="dt" sz="half" idx="26"/>
          </p:nvPr>
        </p:nvSpPr>
        <p:spPr/>
        <p:txBody>
          <a:bodyPr/>
          <a:lstStyle/>
          <a:p>
            <a:fld id="{F33CDFC8-BEBF-456A-BC4C-7FE0CF5FF0D2}" type="datetime4">
              <a:rPr lang="sv-SE" smtClean="0"/>
              <a:t>5 januari 2024</a:t>
            </a:fld>
            <a:endParaRPr lang="sv-SE"/>
          </a:p>
        </p:txBody>
      </p:sp>
      <p:cxnSp>
        <p:nvCxnSpPr>
          <p:cNvPr id="13" name="Straight Connector 12">
            <a:extLst>
              <a:ext uri="{FF2B5EF4-FFF2-40B4-BE49-F238E27FC236}">
                <a16:creationId xmlns:a16="http://schemas.microsoft.com/office/drawing/2014/main" id="{8FC4EAB5-A0EE-4436-A752-2EDF42AEAB85}"/>
              </a:ext>
            </a:extLst>
          </p:cNvPr>
          <p:cNvCxnSpPr>
            <a:cxnSpLocks/>
          </p:cNvCxnSpPr>
          <p:nvPr userDrawn="1"/>
        </p:nvCxnSpPr>
        <p:spPr>
          <a:xfrm flipH="1">
            <a:off x="574675" y="3884714"/>
            <a:ext cx="1104120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5DBC4D-D0AE-44FC-9C88-24EA3B48F9F6}"/>
              </a:ext>
            </a:extLst>
          </p:cNvPr>
          <p:cNvCxnSpPr>
            <a:cxnSpLocks/>
          </p:cNvCxnSpPr>
          <p:nvPr userDrawn="1"/>
        </p:nvCxnSpPr>
        <p:spPr>
          <a:xfrm>
            <a:off x="6099175" y="1760538"/>
            <a:ext cx="0" cy="4249736"/>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6000" y="611187"/>
            <a:ext cx="11039738"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3" name="Content Placeholder 2"/>
          <p:cNvSpPr>
            <a:spLocks noGrp="1"/>
          </p:cNvSpPr>
          <p:nvPr>
            <p:ph idx="1" hasCustomPrompt="1"/>
          </p:nvPr>
        </p:nvSpPr>
        <p:spPr>
          <a:xfrm>
            <a:off x="576000" y="1760539"/>
            <a:ext cx="5328000" cy="1933200"/>
          </a:xfrm>
        </p:spPr>
        <p:txBody>
          <a:bodyPr/>
          <a:lstStyle>
            <a:lvl1pPr>
              <a:defRPr sz="1400"/>
            </a:lvl1pPr>
            <a:lvl2pPr>
              <a:defRPr sz="1200"/>
            </a:lvl2pPr>
            <a:lvl3pPr>
              <a:defRPr sz="1600"/>
            </a:lvl3pPr>
            <a:lvl4pPr>
              <a:defRPr sz="1400"/>
            </a:lvl4pPr>
            <a:lvl5pPr>
              <a:defRPr sz="1200"/>
            </a:lvl5pPr>
            <a:lvl6pPr>
              <a:defRPr sz="1200"/>
            </a:lvl6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a:p>
            <a:pPr lvl="5"/>
            <a:r>
              <a:rPr lang="sv-SE" noProof="0"/>
              <a:t>6</a:t>
            </a:r>
          </a:p>
          <a:p>
            <a:pPr lvl="6"/>
            <a:r>
              <a:rPr lang="sv-SE" noProof="0"/>
              <a:t>7</a:t>
            </a:r>
          </a:p>
          <a:p>
            <a:pPr lvl="7"/>
            <a:r>
              <a:rPr lang="sv-SE" noProof="0"/>
              <a:t>8</a:t>
            </a:r>
          </a:p>
          <a:p>
            <a:pPr lvl="8"/>
            <a:r>
              <a:rPr lang="sv-SE" noProof="0"/>
              <a:t>9</a:t>
            </a:r>
          </a:p>
        </p:txBody>
      </p:sp>
      <p:sp>
        <p:nvSpPr>
          <p:cNvPr id="10" name="Content Placeholder 7">
            <a:extLst>
              <a:ext uri="{FF2B5EF4-FFF2-40B4-BE49-F238E27FC236}">
                <a16:creationId xmlns:a16="http://schemas.microsoft.com/office/drawing/2014/main" id="{BD470AC0-486C-4ADB-A636-A7857F507503}"/>
              </a:ext>
            </a:extLst>
          </p:cNvPr>
          <p:cNvSpPr>
            <a:spLocks noGrp="1"/>
          </p:cNvSpPr>
          <p:nvPr>
            <p:ph sz="quarter" idx="17" hasCustomPrompt="1"/>
          </p:nvPr>
        </p:nvSpPr>
        <p:spPr>
          <a:xfrm>
            <a:off x="6287738" y="1760539"/>
            <a:ext cx="5328000" cy="1933200"/>
          </a:xfrm>
        </p:spPr>
        <p:txBody>
          <a:bodyPr/>
          <a:lstStyle>
            <a:lvl1pPr>
              <a:defRPr sz="1400"/>
            </a:lvl1pPr>
            <a:lvl2pPr>
              <a:defRPr sz="1200"/>
            </a:lvl2pPr>
            <a:lvl3pPr>
              <a:defRPr sz="1600"/>
            </a:lvl3pPr>
            <a:lvl4pPr>
              <a:defRPr sz="1400"/>
            </a:lvl4pPr>
            <a:lvl5pPr>
              <a:defRPr sz="1200"/>
            </a:lvl5pPr>
            <a:lvl6pPr>
              <a:defRPr sz="1200"/>
            </a:lvl6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p:txBody>
      </p:sp>
      <p:sp>
        <p:nvSpPr>
          <p:cNvPr id="11" name="Content Placeholder 2">
            <a:extLst>
              <a:ext uri="{FF2B5EF4-FFF2-40B4-BE49-F238E27FC236}">
                <a16:creationId xmlns:a16="http://schemas.microsoft.com/office/drawing/2014/main" id="{F2AB15A3-7D29-4FF8-9044-2A554AC31746}"/>
              </a:ext>
            </a:extLst>
          </p:cNvPr>
          <p:cNvSpPr>
            <a:spLocks noGrp="1"/>
          </p:cNvSpPr>
          <p:nvPr>
            <p:ph idx="22" hasCustomPrompt="1"/>
          </p:nvPr>
        </p:nvSpPr>
        <p:spPr>
          <a:xfrm>
            <a:off x="576000" y="4076667"/>
            <a:ext cx="5328000" cy="1933200"/>
          </a:xfrm>
        </p:spPr>
        <p:txBody>
          <a:bodyPr/>
          <a:lstStyle>
            <a:lvl1pPr>
              <a:defRPr sz="1400"/>
            </a:lvl1pPr>
            <a:lvl2pPr>
              <a:defRPr sz="1200"/>
            </a:lvl2pPr>
            <a:lvl3pPr>
              <a:defRPr sz="1600"/>
            </a:lvl3pPr>
            <a:lvl4pPr>
              <a:defRPr sz="1400"/>
            </a:lvl4pPr>
            <a:lvl5pPr>
              <a:defRPr sz="1200"/>
            </a:lvl5pPr>
            <a:lvl6pPr>
              <a:defRPr sz="1200"/>
            </a:lvl6pPr>
            <a:lvl7pPr>
              <a:buNone/>
              <a:defRPr/>
            </a:lvl7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a:p>
            <a:pPr lvl="5"/>
            <a:r>
              <a:rPr lang="sv-SE" noProof="0"/>
              <a:t>6</a:t>
            </a:r>
          </a:p>
        </p:txBody>
      </p:sp>
      <p:sp>
        <p:nvSpPr>
          <p:cNvPr id="12" name="Content Placeholder 7">
            <a:extLst>
              <a:ext uri="{FF2B5EF4-FFF2-40B4-BE49-F238E27FC236}">
                <a16:creationId xmlns:a16="http://schemas.microsoft.com/office/drawing/2014/main" id="{37870839-4155-444E-985B-72020EE59E5D}"/>
              </a:ext>
            </a:extLst>
          </p:cNvPr>
          <p:cNvSpPr>
            <a:spLocks noGrp="1"/>
          </p:cNvSpPr>
          <p:nvPr>
            <p:ph sz="quarter" idx="23" hasCustomPrompt="1"/>
          </p:nvPr>
        </p:nvSpPr>
        <p:spPr>
          <a:xfrm>
            <a:off x="6287738" y="4076448"/>
            <a:ext cx="5328000" cy="1933200"/>
          </a:xfrm>
        </p:spPr>
        <p:txBody>
          <a:bodyPr/>
          <a:lstStyle>
            <a:lvl1pPr>
              <a:defRPr sz="1400"/>
            </a:lvl1pPr>
            <a:lvl2pPr>
              <a:defRPr sz="1200"/>
            </a:lvl2pPr>
            <a:lvl3pPr>
              <a:defRPr sz="1600"/>
            </a:lvl3pPr>
            <a:lvl4pPr>
              <a:defRPr sz="1400"/>
            </a:lvl4pPr>
            <a:lvl5pPr>
              <a:defRPr sz="1200"/>
            </a:lvl5pPr>
            <a:lvl6pPr>
              <a:defRPr sz="1200"/>
            </a:lvl6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p:txBody>
      </p:sp>
      <p:sp>
        <p:nvSpPr>
          <p:cNvPr id="18" name="Subtitle 2">
            <a:extLst>
              <a:ext uri="{FF2B5EF4-FFF2-40B4-BE49-F238E27FC236}">
                <a16:creationId xmlns:a16="http://schemas.microsoft.com/office/drawing/2014/main" id="{CF4772E7-A437-41AB-9D9C-89048A638B03}"/>
              </a:ext>
            </a:extLst>
          </p:cNvPr>
          <p:cNvSpPr>
            <a:spLocks noGrp="1"/>
          </p:cNvSpPr>
          <p:nvPr>
            <p:ph type="subTitle" idx="25" hasCustomPrompt="1"/>
          </p:nvPr>
        </p:nvSpPr>
        <p:spPr>
          <a:xfrm>
            <a:off x="6286500" y="6153212"/>
            <a:ext cx="4468837"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8089E126-0FB0-4B95-9DA9-4F26740DDE97}"/>
              </a:ext>
            </a:extLst>
          </p:cNvPr>
          <p:cNvSpPr>
            <a:spLocks noGrp="1"/>
          </p:cNvSpPr>
          <p:nvPr>
            <p:ph type="ftr" sz="quarter" idx="27"/>
          </p:nvPr>
        </p:nvSpPr>
        <p:spPr>
          <a:xfrm>
            <a:off x="1296000" y="6432383"/>
            <a:ext cx="4606675" cy="222625"/>
          </a:xfrm>
        </p:spPr>
        <p:txBody>
          <a:bodyPr/>
          <a:lstStyle/>
          <a:p>
            <a:endParaRPr lang="sv-SE"/>
          </a:p>
        </p:txBody>
      </p:sp>
      <p:sp>
        <p:nvSpPr>
          <p:cNvPr id="6" name="Slide Number Placeholder 5">
            <a:extLst>
              <a:ext uri="{FF2B5EF4-FFF2-40B4-BE49-F238E27FC236}">
                <a16:creationId xmlns:a16="http://schemas.microsoft.com/office/drawing/2014/main" id="{DF94ED99-0405-48CB-9791-814B2F4619EC}"/>
              </a:ext>
            </a:extLst>
          </p:cNvPr>
          <p:cNvSpPr>
            <a:spLocks noGrp="1"/>
          </p:cNvSpPr>
          <p:nvPr>
            <p:ph type="sldNum" sz="quarter" idx="28"/>
          </p:nvPr>
        </p:nvSpPr>
        <p:spPr/>
        <p:txBody>
          <a:bodyPr/>
          <a:lstStyle/>
          <a:p>
            <a:fld id="{FEC3B1A6-4FBC-4EF4-B95F-5F5000746886}" type="slidenum">
              <a:rPr lang="sv-SE" smtClean="0"/>
              <a:pPr/>
              <a:t>‹#›</a:t>
            </a:fld>
            <a:endParaRPr lang="sv-SE"/>
          </a:p>
        </p:txBody>
      </p:sp>
      <p:sp>
        <p:nvSpPr>
          <p:cNvPr id="15" name="TextBox 14">
            <a:extLst>
              <a:ext uri="{FF2B5EF4-FFF2-40B4-BE49-F238E27FC236}">
                <a16:creationId xmlns:a16="http://schemas.microsoft.com/office/drawing/2014/main" id="{D3B3FE4A-4944-459E-B0F7-4E56255B3548}"/>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906412686"/>
      </p:ext>
    </p:extLst>
  </p:cSld>
  <p:clrMapOvr>
    <a:masterClrMapping/>
  </p:clrMapOvr>
  <p:extLst>
    <p:ext uri="{DCECCB84-F9BA-43D5-87BE-67443E8EF086}">
      <p15:sldGuideLst xmlns:p15="http://schemas.microsoft.com/office/powerpoint/2012/main">
        <p15:guide id="1" pos="3960" userDrawn="1">
          <p15:clr>
            <a:srgbClr val="A4A3A4"/>
          </p15:clr>
        </p15:guide>
        <p15:guide id="2" pos="3717" userDrawn="1">
          <p15:clr>
            <a:srgbClr val="A4A3A4"/>
          </p15:clr>
        </p15:guide>
        <p15:guide id="3" orient="horz" pos="2329" userDrawn="1">
          <p15:clr>
            <a:srgbClr val="A4A3A4"/>
          </p15:clr>
        </p15:guide>
        <p15:guide id="4" orient="horz" pos="2568" userDrawn="1">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text box white">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01B0B61F-D65D-4A73-94CC-A2879B19D7B4}"/>
              </a:ext>
            </a:extLst>
          </p:cNvPr>
          <p:cNvSpPr>
            <a:spLocks noGrp="1"/>
          </p:cNvSpPr>
          <p:nvPr>
            <p:ph type="dt" sz="half" idx="31"/>
          </p:nvPr>
        </p:nvSpPr>
        <p:spPr/>
        <p:txBody>
          <a:bodyPr/>
          <a:lstStyle/>
          <a:p>
            <a:fld id="{D32A9E02-26D3-40C6-97AD-244E0D330514}" type="datetime4">
              <a:rPr lang="sv-SE" smtClean="0"/>
              <a:t>5 januari 2024</a:t>
            </a:fld>
            <a:endParaRPr lang="sv-SE"/>
          </a:p>
        </p:txBody>
      </p:sp>
      <p:grpSp>
        <p:nvGrpSpPr>
          <p:cNvPr id="2" name="Group 1">
            <a:extLst>
              <a:ext uri="{FF2B5EF4-FFF2-40B4-BE49-F238E27FC236}">
                <a16:creationId xmlns:a16="http://schemas.microsoft.com/office/drawing/2014/main" id="{C6FB1626-8EF3-4FCF-8081-3BB5B08C39A5}"/>
              </a:ext>
            </a:extLst>
          </p:cNvPr>
          <p:cNvGrpSpPr/>
          <p:nvPr userDrawn="1"/>
        </p:nvGrpSpPr>
        <p:grpSpPr>
          <a:xfrm>
            <a:off x="0" y="-715763"/>
            <a:ext cx="6550945" cy="657163"/>
            <a:chOff x="0" y="-715763"/>
            <a:chExt cx="6550945" cy="657163"/>
          </a:xfrm>
        </p:grpSpPr>
        <p:sp>
          <p:nvSpPr>
            <p:cNvPr id="10" name="TextBox 9">
              <a:extLst>
                <a:ext uri="{FF2B5EF4-FFF2-40B4-BE49-F238E27FC236}">
                  <a16:creationId xmlns:a16="http://schemas.microsoft.com/office/drawing/2014/main" id="{8EE6AFD7-2C4F-4316-991B-BDB61F8CBEFA}"/>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1" name="Picture 10">
              <a:extLst>
                <a:ext uri="{FF2B5EF4-FFF2-40B4-BE49-F238E27FC236}">
                  <a16:creationId xmlns:a16="http://schemas.microsoft.com/office/drawing/2014/main" id="{1E7232C1-B3B8-4107-9B4E-AB9B49FFB01C}"/>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sv-SE" noProof="0"/>
              <a:t>Click to </a:t>
            </a:r>
            <a:r>
              <a:rPr lang="sv-SE" noProof="0" err="1"/>
              <a:t>add</a:t>
            </a:r>
            <a:r>
              <a:rPr lang="sv-SE" noProof="0"/>
              <a:t> </a:t>
            </a:r>
            <a:r>
              <a:rPr lang="sv-SE" noProof="0" err="1"/>
              <a:t>title</a:t>
            </a:r>
            <a:endParaRPr lang="sv-SE"/>
          </a:p>
        </p:txBody>
      </p:sp>
      <p:sp>
        <p:nvSpPr>
          <p:cNvPr id="9" name="Subtitle 2">
            <a:extLst>
              <a:ext uri="{FF2B5EF4-FFF2-40B4-BE49-F238E27FC236}">
                <a16:creationId xmlns:a16="http://schemas.microsoft.com/office/drawing/2014/main" id="{930C2E87-3F03-49D5-9CAA-60D826B832A5}"/>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2" name="Text Placeholder 3">
            <a:extLst>
              <a:ext uri="{FF2B5EF4-FFF2-40B4-BE49-F238E27FC236}">
                <a16:creationId xmlns:a16="http://schemas.microsoft.com/office/drawing/2014/main" id="{1D63F9BC-4ACB-4805-94DD-E5631E840D59}"/>
              </a:ext>
            </a:extLst>
          </p:cNvPr>
          <p:cNvSpPr>
            <a:spLocks noGrp="1"/>
          </p:cNvSpPr>
          <p:nvPr>
            <p:ph type="body" sz="quarter" idx="28" hasCustomPrompt="1"/>
          </p:nvPr>
        </p:nvSpPr>
        <p:spPr>
          <a:xfrm>
            <a:off x="576263" y="1760537"/>
            <a:ext cx="3488400" cy="4249737"/>
          </a:xfrm>
          <a:prstGeom prst="round2DiagRect">
            <a:avLst>
              <a:gd name="adj1" fmla="val 0"/>
              <a:gd name="adj2" fmla="val 6081"/>
            </a:avLst>
          </a:prstGeom>
          <a:solidFill>
            <a:srgbClr val="D9E1D4"/>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6" name="Text Placeholder 4">
            <a:extLst>
              <a:ext uri="{FF2B5EF4-FFF2-40B4-BE49-F238E27FC236}">
                <a16:creationId xmlns:a16="http://schemas.microsoft.com/office/drawing/2014/main" id="{04075257-E08F-497D-8B1A-677CB47CD1E9}"/>
              </a:ext>
            </a:extLst>
          </p:cNvPr>
          <p:cNvSpPr>
            <a:spLocks noGrp="1"/>
          </p:cNvSpPr>
          <p:nvPr>
            <p:ph type="body" sz="quarter" idx="34" hasCustomPrompt="1"/>
          </p:nvPr>
        </p:nvSpPr>
        <p:spPr>
          <a:xfrm>
            <a:off x="4350876" y="1760537"/>
            <a:ext cx="3488400" cy="4249737"/>
          </a:xfrm>
          <a:prstGeom prst="round2DiagRect">
            <a:avLst>
              <a:gd name="adj1" fmla="val 0"/>
              <a:gd name="adj2" fmla="val 6081"/>
            </a:avLst>
          </a:prstGeom>
          <a:solidFill>
            <a:srgbClr val="D9E1D4"/>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7" name="Text Placeholder 5">
            <a:extLst>
              <a:ext uri="{FF2B5EF4-FFF2-40B4-BE49-F238E27FC236}">
                <a16:creationId xmlns:a16="http://schemas.microsoft.com/office/drawing/2014/main" id="{A97DA3CF-109C-4624-8C2D-7298D4C8BE90}"/>
              </a:ext>
            </a:extLst>
          </p:cNvPr>
          <p:cNvSpPr>
            <a:spLocks noGrp="1"/>
          </p:cNvSpPr>
          <p:nvPr>
            <p:ph type="body" sz="quarter" idx="35" hasCustomPrompt="1"/>
          </p:nvPr>
        </p:nvSpPr>
        <p:spPr>
          <a:xfrm>
            <a:off x="8125488" y="1760537"/>
            <a:ext cx="3488400" cy="4249737"/>
          </a:xfrm>
          <a:prstGeom prst="round2DiagRect">
            <a:avLst>
              <a:gd name="adj1" fmla="val 0"/>
              <a:gd name="adj2" fmla="val 6081"/>
            </a:avLst>
          </a:prstGeom>
          <a:solidFill>
            <a:srgbClr val="D9E1D4"/>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7" name="Footer Placeholder 6">
            <a:extLst>
              <a:ext uri="{FF2B5EF4-FFF2-40B4-BE49-F238E27FC236}">
                <a16:creationId xmlns:a16="http://schemas.microsoft.com/office/drawing/2014/main" id="{51B74C7D-EEEC-4744-AD0B-D8DF03184220}"/>
              </a:ext>
            </a:extLst>
          </p:cNvPr>
          <p:cNvSpPr>
            <a:spLocks noGrp="1"/>
          </p:cNvSpPr>
          <p:nvPr>
            <p:ph type="ftr" sz="quarter" idx="32"/>
          </p:nvPr>
        </p:nvSpPr>
        <p:spPr/>
        <p:txBody>
          <a:bodyPr/>
          <a:lstStyle/>
          <a:p>
            <a:endParaRPr lang="sv-SE"/>
          </a:p>
        </p:txBody>
      </p:sp>
      <p:sp>
        <p:nvSpPr>
          <p:cNvPr id="8" name="Slide Number Placeholder 7">
            <a:extLst>
              <a:ext uri="{FF2B5EF4-FFF2-40B4-BE49-F238E27FC236}">
                <a16:creationId xmlns:a16="http://schemas.microsoft.com/office/drawing/2014/main" id="{FFA09E97-F405-4DE7-A653-C807E5A7C5BC}"/>
              </a:ext>
            </a:extLst>
          </p:cNvPr>
          <p:cNvSpPr>
            <a:spLocks noGrp="1"/>
          </p:cNvSpPr>
          <p:nvPr>
            <p:ph type="sldNum" sz="quarter" idx="33"/>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202238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and Image 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4369CAE6-6290-4F08-9658-EC0591721EB0}"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5" name="Group 14">
            <a:extLst>
              <a:ext uri="{FF2B5EF4-FFF2-40B4-BE49-F238E27FC236}">
                <a16:creationId xmlns:a16="http://schemas.microsoft.com/office/drawing/2014/main" id="{B1E969A3-1752-4C3B-B517-E07CF4F00CCE}"/>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418D6CED-F17B-4E9C-8B28-F9F1F850C1D3}"/>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22132B43-430C-41F7-BCAA-842F3B4A10EE}"/>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828381">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4" name="Title 1">
            <a:extLst>
              <a:ext uri="{FF2B5EF4-FFF2-40B4-BE49-F238E27FC236}">
                <a16:creationId xmlns:a16="http://schemas.microsoft.com/office/drawing/2014/main" id="{0E63982B-68A2-452A-A141-798EA1F3B77D}"/>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36038745-A84E-4F86-A90C-E23368E5939D}"/>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877208575"/>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text box and colour-block">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01B0B61F-D65D-4A73-94CC-A2879B19D7B4}"/>
              </a:ext>
            </a:extLst>
          </p:cNvPr>
          <p:cNvSpPr>
            <a:spLocks noGrp="1"/>
          </p:cNvSpPr>
          <p:nvPr>
            <p:ph type="dt" sz="half" idx="31"/>
          </p:nvPr>
        </p:nvSpPr>
        <p:spPr/>
        <p:txBody>
          <a:bodyPr/>
          <a:lstStyle/>
          <a:p>
            <a:fld id="{45A103DB-9F8B-4A93-9618-35EEC930B878}" type="datetime4">
              <a:rPr lang="sv-SE" smtClean="0"/>
              <a:t>5 januari 2024</a:t>
            </a:fld>
            <a:endParaRPr lang="sv-SE"/>
          </a:p>
        </p:txBody>
      </p:sp>
      <p:grpSp>
        <p:nvGrpSpPr>
          <p:cNvPr id="3" name="Group 2">
            <a:extLst>
              <a:ext uri="{FF2B5EF4-FFF2-40B4-BE49-F238E27FC236}">
                <a16:creationId xmlns:a16="http://schemas.microsoft.com/office/drawing/2014/main" id="{D76A0AE9-C1A2-4D73-9018-558E86D76282}"/>
              </a:ext>
            </a:extLst>
          </p:cNvPr>
          <p:cNvGrpSpPr/>
          <p:nvPr userDrawn="1"/>
        </p:nvGrpSpPr>
        <p:grpSpPr>
          <a:xfrm>
            <a:off x="0" y="-715763"/>
            <a:ext cx="6550945" cy="657163"/>
            <a:chOff x="0" y="-715763"/>
            <a:chExt cx="6550945" cy="657163"/>
          </a:xfrm>
        </p:grpSpPr>
        <p:sp>
          <p:nvSpPr>
            <p:cNvPr id="11" name="TextBox 10">
              <a:extLst>
                <a:ext uri="{FF2B5EF4-FFF2-40B4-BE49-F238E27FC236}">
                  <a16:creationId xmlns:a16="http://schemas.microsoft.com/office/drawing/2014/main" id="{8597A3FE-D294-4F25-9CBB-5494DB4BBFCC}"/>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 - grey or white if the image is light or dark.</a:t>
              </a: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3" name="Picture 12">
              <a:extLst>
                <a:ext uri="{FF2B5EF4-FFF2-40B4-BE49-F238E27FC236}">
                  <a16:creationId xmlns:a16="http://schemas.microsoft.com/office/drawing/2014/main" id="{097CFFA4-071D-445D-A601-1A7566D77EFC}"/>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2" name="Rectangle 1">
              <a:extLst>
                <a:ext uri="{FF2B5EF4-FFF2-40B4-BE49-F238E27FC236}">
                  <a16:creationId xmlns:a16="http://schemas.microsoft.com/office/drawing/2014/main" id="{7F4F273B-23DF-4067-BDD0-2D04D5D972E4}"/>
                </a:ext>
              </a:extLst>
            </p:cNvPr>
            <p:cNvSpPr/>
            <p:nvPr userDrawn="1"/>
          </p:nvSpPr>
          <p:spPr>
            <a:xfrm>
              <a:off x="4909042" y="-473609"/>
              <a:ext cx="160020" cy="319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grpSp>
      <p:sp>
        <p:nvSpPr>
          <p:cNvPr id="15" name="Text Placeholder 14">
            <a:extLst>
              <a:ext uri="{FF2B5EF4-FFF2-40B4-BE49-F238E27FC236}">
                <a16:creationId xmlns:a16="http://schemas.microsoft.com/office/drawing/2014/main" id="{CE35A90B-85B4-4823-92BB-D6E648C95173}"/>
              </a:ext>
            </a:extLst>
          </p:cNvPr>
          <p:cNvSpPr>
            <a:spLocks noGrp="1"/>
          </p:cNvSpPr>
          <p:nvPr>
            <p:ph type="body" sz="quarter" idx="41" hasCustomPrompt="1"/>
          </p:nvPr>
        </p:nvSpPr>
        <p:spPr>
          <a:xfrm>
            <a:off x="108000" y="108000"/>
            <a:ext cx="11976100" cy="6206400"/>
          </a:xfrm>
          <a:custGeom>
            <a:avLst/>
            <a:gdLst>
              <a:gd name="connsiteX0" fmla="*/ 0 w 11976100"/>
              <a:gd name="connsiteY0" fmla="*/ 0 h 6206400"/>
              <a:gd name="connsiteX1" fmla="*/ 11668664 w 11976100"/>
              <a:gd name="connsiteY1" fmla="*/ 0 h 6206400"/>
              <a:gd name="connsiteX2" fmla="*/ 11976100 w 11976100"/>
              <a:gd name="connsiteY2" fmla="*/ 307436 h 6206400"/>
              <a:gd name="connsiteX3" fmla="*/ 11976100 w 11976100"/>
              <a:gd name="connsiteY3" fmla="*/ 6206400 h 6206400"/>
              <a:gd name="connsiteX4" fmla="*/ 300740 w 11976100"/>
              <a:gd name="connsiteY4" fmla="*/ 6206400 h 6206400"/>
              <a:gd name="connsiteX5" fmla="*/ 245477 w 11976100"/>
              <a:gd name="connsiteY5" fmla="*/ 6200829 h 6206400"/>
              <a:gd name="connsiteX6" fmla="*/ 0 w 11976100"/>
              <a:gd name="connsiteY6" fmla="*/ 5899639 h 62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6100" h="6206400">
                <a:moveTo>
                  <a:pt x="0" y="0"/>
                </a:moveTo>
                <a:lnTo>
                  <a:pt x="11668664" y="0"/>
                </a:lnTo>
                <a:cubicBezTo>
                  <a:pt x="11838456" y="0"/>
                  <a:pt x="11976100" y="137644"/>
                  <a:pt x="11976100" y="307436"/>
                </a:cubicBezTo>
                <a:lnTo>
                  <a:pt x="11976100" y="6206400"/>
                </a:lnTo>
                <a:lnTo>
                  <a:pt x="300740" y="6206400"/>
                </a:lnTo>
                <a:lnTo>
                  <a:pt x="245477" y="6200829"/>
                </a:lnTo>
                <a:cubicBezTo>
                  <a:pt x="105384" y="6172162"/>
                  <a:pt x="0" y="6048207"/>
                  <a:pt x="0" y="5899639"/>
                </a:cubicBezTo>
                <a:close/>
              </a:path>
            </a:pathLst>
          </a:custGeom>
          <a:solidFill>
            <a:srgbClr val="D9E1D4"/>
          </a:solidFill>
        </p:spPr>
        <p:txBody>
          <a:bodyPr wrap="square">
            <a:noAutofit/>
          </a:bodyPr>
          <a:lstStyle>
            <a:lvl1pPr marL="0" indent="0">
              <a:buNone/>
              <a:defRPr sz="100">
                <a:noFill/>
              </a:defRPr>
            </a:lvl1pPr>
          </a:lstStyle>
          <a:p>
            <a:pPr lvl="0"/>
            <a:r>
              <a:rPr lang="sv-SE"/>
              <a:t>.</a:t>
            </a:r>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sv-SE" noProof="0"/>
              <a:t>Click to </a:t>
            </a:r>
            <a:r>
              <a:rPr lang="sv-SE" noProof="0" err="1"/>
              <a:t>add</a:t>
            </a:r>
            <a:r>
              <a:rPr lang="sv-SE" noProof="0"/>
              <a:t> </a:t>
            </a:r>
            <a:r>
              <a:rPr lang="sv-SE" noProof="0" err="1"/>
              <a:t>title</a:t>
            </a:r>
            <a:endParaRPr lang="sv-SE"/>
          </a:p>
        </p:txBody>
      </p:sp>
      <p:sp>
        <p:nvSpPr>
          <p:cNvPr id="9" name="Subtitle 2">
            <a:extLst>
              <a:ext uri="{FF2B5EF4-FFF2-40B4-BE49-F238E27FC236}">
                <a16:creationId xmlns:a16="http://schemas.microsoft.com/office/drawing/2014/main" id="{930C2E87-3F03-49D5-9CAA-60D826B832A5}"/>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2" name="Text Placeholder 3">
            <a:extLst>
              <a:ext uri="{FF2B5EF4-FFF2-40B4-BE49-F238E27FC236}">
                <a16:creationId xmlns:a16="http://schemas.microsoft.com/office/drawing/2014/main" id="{1D63F9BC-4ACB-4805-94DD-E5631E840D59}"/>
              </a:ext>
            </a:extLst>
          </p:cNvPr>
          <p:cNvSpPr>
            <a:spLocks noGrp="1"/>
          </p:cNvSpPr>
          <p:nvPr>
            <p:ph type="body" sz="quarter" idx="28" hasCustomPrompt="1"/>
          </p:nvPr>
        </p:nvSpPr>
        <p:spPr>
          <a:xfrm>
            <a:off x="576263" y="1760537"/>
            <a:ext cx="3488400" cy="4249737"/>
          </a:xfrm>
          <a:prstGeom prst="round2DiagRect">
            <a:avLst>
              <a:gd name="adj1" fmla="val 0"/>
              <a:gd name="adj2" fmla="val 6081"/>
            </a:avLst>
          </a:prstGeom>
          <a:solidFill>
            <a:srgbClr val="6E8E68"/>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6" name="Text Placeholder 4">
            <a:extLst>
              <a:ext uri="{FF2B5EF4-FFF2-40B4-BE49-F238E27FC236}">
                <a16:creationId xmlns:a16="http://schemas.microsoft.com/office/drawing/2014/main" id="{04075257-E08F-497D-8B1A-677CB47CD1E9}"/>
              </a:ext>
            </a:extLst>
          </p:cNvPr>
          <p:cNvSpPr>
            <a:spLocks noGrp="1"/>
          </p:cNvSpPr>
          <p:nvPr>
            <p:ph type="body" sz="quarter" idx="34" hasCustomPrompt="1"/>
          </p:nvPr>
        </p:nvSpPr>
        <p:spPr>
          <a:xfrm>
            <a:off x="4350876" y="1760537"/>
            <a:ext cx="3488400" cy="4249737"/>
          </a:xfrm>
          <a:prstGeom prst="round2DiagRect">
            <a:avLst>
              <a:gd name="adj1" fmla="val 0"/>
              <a:gd name="adj2" fmla="val 6081"/>
            </a:avLst>
          </a:prstGeom>
          <a:solidFill>
            <a:srgbClr val="6E8E68"/>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7" name="Text Placeholder 5">
            <a:extLst>
              <a:ext uri="{FF2B5EF4-FFF2-40B4-BE49-F238E27FC236}">
                <a16:creationId xmlns:a16="http://schemas.microsoft.com/office/drawing/2014/main" id="{A97DA3CF-109C-4624-8C2D-7298D4C8BE90}"/>
              </a:ext>
            </a:extLst>
          </p:cNvPr>
          <p:cNvSpPr>
            <a:spLocks noGrp="1"/>
          </p:cNvSpPr>
          <p:nvPr>
            <p:ph type="body" sz="quarter" idx="35" hasCustomPrompt="1"/>
          </p:nvPr>
        </p:nvSpPr>
        <p:spPr>
          <a:xfrm>
            <a:off x="8125488" y="1760537"/>
            <a:ext cx="3488400" cy="4249737"/>
          </a:xfrm>
          <a:prstGeom prst="round2DiagRect">
            <a:avLst>
              <a:gd name="adj1" fmla="val 0"/>
              <a:gd name="adj2" fmla="val 6081"/>
            </a:avLst>
          </a:prstGeom>
          <a:solidFill>
            <a:srgbClr val="6E8E68"/>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7" name="Footer Placeholder 6">
            <a:extLst>
              <a:ext uri="{FF2B5EF4-FFF2-40B4-BE49-F238E27FC236}">
                <a16:creationId xmlns:a16="http://schemas.microsoft.com/office/drawing/2014/main" id="{51B74C7D-EEEC-4744-AD0B-D8DF03184220}"/>
              </a:ext>
            </a:extLst>
          </p:cNvPr>
          <p:cNvSpPr>
            <a:spLocks noGrp="1"/>
          </p:cNvSpPr>
          <p:nvPr>
            <p:ph type="ftr" sz="quarter" idx="32"/>
          </p:nvPr>
        </p:nvSpPr>
        <p:spPr/>
        <p:txBody>
          <a:bodyPr/>
          <a:lstStyle/>
          <a:p>
            <a:endParaRPr lang="sv-SE"/>
          </a:p>
        </p:txBody>
      </p:sp>
      <p:sp>
        <p:nvSpPr>
          <p:cNvPr id="8" name="Slide Number Placeholder 7">
            <a:extLst>
              <a:ext uri="{FF2B5EF4-FFF2-40B4-BE49-F238E27FC236}">
                <a16:creationId xmlns:a16="http://schemas.microsoft.com/office/drawing/2014/main" id="{FFA09E97-F405-4DE7-A653-C807E5A7C5BC}"/>
              </a:ext>
            </a:extLst>
          </p:cNvPr>
          <p:cNvSpPr>
            <a:spLocks noGrp="1"/>
          </p:cNvSpPr>
          <p:nvPr>
            <p:ph type="sldNum" sz="quarter" idx="33"/>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1141642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text box and imag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BA444A8C-E899-4DB7-9720-7248C32121E0}" type="datetime4">
              <a:rPr lang="sv-SE" smtClean="0"/>
              <a:t>5 januari 2024</a:t>
            </a:fld>
            <a:endParaRPr lang="sv-SE"/>
          </a:p>
        </p:txBody>
      </p:sp>
      <p:grpSp>
        <p:nvGrpSpPr>
          <p:cNvPr id="3" name="Group 2">
            <a:extLst>
              <a:ext uri="{FF2B5EF4-FFF2-40B4-BE49-F238E27FC236}">
                <a16:creationId xmlns:a16="http://schemas.microsoft.com/office/drawing/2014/main" id="{979A8472-4C59-4FEB-A74B-6EE6BAB83DE8}"/>
              </a:ext>
            </a:extLst>
          </p:cNvPr>
          <p:cNvGrpSpPr/>
          <p:nvPr userDrawn="1"/>
        </p:nvGrpSpPr>
        <p:grpSpPr>
          <a:xfrm>
            <a:off x="0" y="-715763"/>
            <a:ext cx="6550945" cy="657163"/>
            <a:chOff x="0" y="-715763"/>
            <a:chExt cx="6550945" cy="657163"/>
          </a:xfrm>
        </p:grpSpPr>
        <p:sp>
          <p:nvSpPr>
            <p:cNvPr id="12" name="TextBox 11">
              <a:extLst>
                <a:ext uri="{FF2B5EF4-FFF2-40B4-BE49-F238E27FC236}">
                  <a16:creationId xmlns:a16="http://schemas.microsoft.com/office/drawing/2014/main" id="{1254508D-5E63-446D-8A97-45FE92D5E8B3}"/>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 - grey or white if the image is light or dark.</a:t>
              </a: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3" name="Picture 12">
              <a:extLst>
                <a:ext uri="{FF2B5EF4-FFF2-40B4-BE49-F238E27FC236}">
                  <a16:creationId xmlns:a16="http://schemas.microsoft.com/office/drawing/2014/main" id="{7607935F-2FF4-45A8-B645-9BC282652DD8}"/>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15" name="Picture Placeholder 7">
            <a:extLst>
              <a:ext uri="{FF2B5EF4-FFF2-40B4-BE49-F238E27FC236}">
                <a16:creationId xmlns:a16="http://schemas.microsoft.com/office/drawing/2014/main" id="{FFF7526D-DD6E-4517-B1A9-F2F62A5C48FB}"/>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sv-SE" noProof="0"/>
              <a:t>Click on </a:t>
            </a:r>
            <a:r>
              <a:rPr lang="sv-SE" noProof="0" err="1"/>
              <a:t>frame</a:t>
            </a:r>
            <a:r>
              <a:rPr lang="sv-SE" noProof="0"/>
              <a:t> and </a:t>
            </a:r>
            <a:r>
              <a:rPr lang="sv-SE" noProof="0" err="1"/>
              <a:t>insert</a:t>
            </a:r>
            <a:r>
              <a:rPr lang="sv-SE" noProof="0"/>
              <a:t> </a:t>
            </a:r>
            <a:r>
              <a:rPr lang="sv-SE" noProof="0" err="1"/>
              <a:t>picture</a:t>
            </a:r>
            <a:r>
              <a:rPr lang="sv-SE" noProof="0"/>
              <a:t> </a:t>
            </a:r>
            <a:r>
              <a:rPr lang="sv-SE" noProof="0" err="1"/>
              <a:t>using</a:t>
            </a:r>
            <a:r>
              <a:rPr lang="sv-SE" noProof="0"/>
              <a:t> the </a:t>
            </a:r>
            <a:r>
              <a:rPr lang="sv-SE" noProof="0" err="1"/>
              <a:t>Insert</a:t>
            </a:r>
            <a:r>
              <a:rPr lang="sv-SE" noProof="0"/>
              <a:t> </a:t>
            </a:r>
            <a:r>
              <a:rPr lang="sv-SE" noProof="0" err="1"/>
              <a:t>tab</a:t>
            </a:r>
            <a:r>
              <a:rPr lang="sv-SE" noProof="0"/>
              <a:t>, Pictures</a:t>
            </a:r>
            <a:endParaRPr lang="sv-SE"/>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sv-SE" noProof="0"/>
              <a:t>Click to </a:t>
            </a:r>
            <a:r>
              <a:rPr lang="sv-SE" noProof="0" err="1"/>
              <a:t>add</a:t>
            </a:r>
            <a:r>
              <a:rPr lang="sv-SE" noProof="0"/>
              <a:t> </a:t>
            </a:r>
            <a:r>
              <a:rPr lang="sv-SE" noProof="0" err="1"/>
              <a:t>title</a:t>
            </a:r>
            <a:endParaRPr lang="sv-SE"/>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1760537"/>
            <a:ext cx="3488400" cy="4249737"/>
          </a:xfrm>
          <a:prstGeom prst="round2DiagRect">
            <a:avLst>
              <a:gd name="adj1" fmla="val 0"/>
              <a:gd name="adj2" fmla="val 6081"/>
            </a:avLst>
          </a:prstGeom>
          <a:solidFill>
            <a:schemeClr val="bg1">
              <a:alpha val="85000"/>
            </a:schemeClr>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7" name="Text Placeholder 4">
            <a:extLst>
              <a:ext uri="{FF2B5EF4-FFF2-40B4-BE49-F238E27FC236}">
                <a16:creationId xmlns:a16="http://schemas.microsoft.com/office/drawing/2014/main" id="{CF6EFE7F-4577-4106-8819-07AB166A2DAD}"/>
              </a:ext>
            </a:extLst>
          </p:cNvPr>
          <p:cNvSpPr>
            <a:spLocks noGrp="1"/>
          </p:cNvSpPr>
          <p:nvPr>
            <p:ph type="body" sz="quarter" idx="35" hasCustomPrompt="1"/>
          </p:nvPr>
        </p:nvSpPr>
        <p:spPr>
          <a:xfrm>
            <a:off x="4350876" y="1760537"/>
            <a:ext cx="3488400" cy="4249737"/>
          </a:xfrm>
          <a:prstGeom prst="round2DiagRect">
            <a:avLst>
              <a:gd name="adj1" fmla="val 0"/>
              <a:gd name="adj2" fmla="val 6081"/>
            </a:avLst>
          </a:prstGeom>
          <a:solidFill>
            <a:schemeClr val="bg1">
              <a:alpha val="85000"/>
            </a:schemeClr>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8" name="Text Placeholder 5">
            <a:extLst>
              <a:ext uri="{FF2B5EF4-FFF2-40B4-BE49-F238E27FC236}">
                <a16:creationId xmlns:a16="http://schemas.microsoft.com/office/drawing/2014/main" id="{3E87BEC9-7B35-428D-8D53-75C02EAD8BAE}"/>
              </a:ext>
            </a:extLst>
          </p:cNvPr>
          <p:cNvSpPr>
            <a:spLocks noGrp="1"/>
          </p:cNvSpPr>
          <p:nvPr>
            <p:ph type="body" sz="quarter" idx="36" hasCustomPrompt="1"/>
          </p:nvPr>
        </p:nvSpPr>
        <p:spPr>
          <a:xfrm>
            <a:off x="8125488" y="1760537"/>
            <a:ext cx="3488400" cy="4249737"/>
          </a:xfrm>
          <a:prstGeom prst="round2DiagRect">
            <a:avLst>
              <a:gd name="adj1" fmla="val 0"/>
              <a:gd name="adj2" fmla="val 6081"/>
            </a:avLst>
          </a:prstGeom>
          <a:solidFill>
            <a:schemeClr val="bg1">
              <a:alpha val="85000"/>
            </a:schemeClr>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sv-SE"/>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21230772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text box whi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CD0B6A-BCFA-4C0C-8CD3-D2D2A97C55E3}"/>
              </a:ext>
            </a:extLst>
          </p:cNvPr>
          <p:cNvGrpSpPr/>
          <p:nvPr userDrawn="1"/>
        </p:nvGrpSpPr>
        <p:grpSpPr>
          <a:xfrm>
            <a:off x="0" y="-715763"/>
            <a:ext cx="6550945" cy="657163"/>
            <a:chOff x="0" y="-715763"/>
            <a:chExt cx="6550945" cy="657163"/>
          </a:xfrm>
        </p:grpSpPr>
        <p:sp>
          <p:nvSpPr>
            <p:cNvPr id="9" name="TextBox 8">
              <a:extLst>
                <a:ext uri="{FF2B5EF4-FFF2-40B4-BE49-F238E27FC236}">
                  <a16:creationId xmlns:a16="http://schemas.microsoft.com/office/drawing/2014/main" id="{DD71D081-B1E6-4D6E-BE7B-2C966F3DACEC}"/>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7" name="Picture 6">
              <a:extLst>
                <a:ext uri="{FF2B5EF4-FFF2-40B4-BE49-F238E27FC236}">
                  <a16:creationId xmlns:a16="http://schemas.microsoft.com/office/drawing/2014/main" id="{CC489EA4-4F59-426D-98A1-4D2993ACC29E}"/>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026785B4-81BC-439E-A6AD-632CA1A8C6BC}" type="datetime4">
              <a:rPr lang="sv-SE" smtClean="0"/>
              <a:t>5 januari 2024</a:t>
            </a:fld>
            <a:endParaRPr lang="sv-SE"/>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sv-SE" noProof="0"/>
              <a:t>Click to </a:t>
            </a:r>
            <a:r>
              <a:rPr lang="sv-SE" noProof="0" err="1"/>
              <a:t>add</a:t>
            </a:r>
            <a:r>
              <a:rPr lang="sv-SE" noProof="0"/>
              <a:t> </a:t>
            </a:r>
            <a:r>
              <a:rPr lang="sv-SE" noProof="0" err="1"/>
              <a:t>title</a:t>
            </a:r>
            <a:endParaRPr lang="sv-SE"/>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1760537"/>
            <a:ext cx="2638800" cy="4249737"/>
          </a:xfrm>
          <a:prstGeom prst="round2DiagRect">
            <a:avLst>
              <a:gd name="adj1" fmla="val 0"/>
              <a:gd name="adj2" fmla="val 8231"/>
            </a:avLst>
          </a:prstGeom>
          <a:solidFill>
            <a:srgbClr val="D9E1D4"/>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9" name="Text Placeholder 4">
            <a:extLst>
              <a:ext uri="{FF2B5EF4-FFF2-40B4-BE49-F238E27FC236}">
                <a16:creationId xmlns:a16="http://schemas.microsoft.com/office/drawing/2014/main" id="{F88DD054-E859-4410-85BB-0FD042C87CCC}"/>
              </a:ext>
            </a:extLst>
          </p:cNvPr>
          <p:cNvSpPr>
            <a:spLocks noGrp="1"/>
          </p:cNvSpPr>
          <p:nvPr>
            <p:ph type="body" sz="quarter" idx="35" hasCustomPrompt="1"/>
          </p:nvPr>
        </p:nvSpPr>
        <p:spPr>
          <a:xfrm>
            <a:off x="3375775" y="1760537"/>
            <a:ext cx="2638800" cy="4249737"/>
          </a:xfrm>
          <a:prstGeom prst="round2DiagRect">
            <a:avLst>
              <a:gd name="adj1" fmla="val 0"/>
              <a:gd name="adj2" fmla="val 8231"/>
            </a:avLst>
          </a:prstGeom>
          <a:solidFill>
            <a:srgbClr val="D9E1D4"/>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0" name="Text Placeholder 5">
            <a:extLst>
              <a:ext uri="{FF2B5EF4-FFF2-40B4-BE49-F238E27FC236}">
                <a16:creationId xmlns:a16="http://schemas.microsoft.com/office/drawing/2014/main" id="{51568DC6-E433-4965-96FC-DC67110B02CA}"/>
              </a:ext>
            </a:extLst>
          </p:cNvPr>
          <p:cNvSpPr>
            <a:spLocks noGrp="1"/>
          </p:cNvSpPr>
          <p:nvPr>
            <p:ph type="body" sz="quarter" idx="36" hasCustomPrompt="1"/>
          </p:nvPr>
        </p:nvSpPr>
        <p:spPr>
          <a:xfrm>
            <a:off x="6175287" y="1760537"/>
            <a:ext cx="2638800" cy="4249737"/>
          </a:xfrm>
          <a:prstGeom prst="round2DiagRect">
            <a:avLst>
              <a:gd name="adj1" fmla="val 0"/>
              <a:gd name="adj2" fmla="val 8231"/>
            </a:avLst>
          </a:prstGeom>
          <a:solidFill>
            <a:srgbClr val="D9E1D4"/>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1" name="Text Placeholder 6">
            <a:extLst>
              <a:ext uri="{FF2B5EF4-FFF2-40B4-BE49-F238E27FC236}">
                <a16:creationId xmlns:a16="http://schemas.microsoft.com/office/drawing/2014/main" id="{82BF2A32-040C-44CC-949C-0B83435F64E5}"/>
              </a:ext>
            </a:extLst>
          </p:cNvPr>
          <p:cNvSpPr>
            <a:spLocks noGrp="1"/>
          </p:cNvSpPr>
          <p:nvPr>
            <p:ph type="body" sz="quarter" idx="37" hasCustomPrompt="1"/>
          </p:nvPr>
        </p:nvSpPr>
        <p:spPr>
          <a:xfrm>
            <a:off x="8974800" y="1760537"/>
            <a:ext cx="2638800" cy="4249737"/>
          </a:xfrm>
          <a:prstGeom prst="round2DiagRect">
            <a:avLst>
              <a:gd name="adj1" fmla="val 0"/>
              <a:gd name="adj2" fmla="val 8231"/>
            </a:avLst>
          </a:prstGeom>
          <a:solidFill>
            <a:srgbClr val="D9E1D4"/>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sv-SE"/>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37837800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text box and colour-block">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026785B4-81BC-439E-A6AD-632CA1A8C6BC}" type="datetime4">
              <a:rPr lang="sv-SE" smtClean="0"/>
              <a:t>5 januari 2024</a:t>
            </a:fld>
            <a:endParaRPr lang="sv-SE"/>
          </a:p>
        </p:txBody>
      </p:sp>
      <p:grpSp>
        <p:nvGrpSpPr>
          <p:cNvPr id="3" name="Group 2">
            <a:extLst>
              <a:ext uri="{FF2B5EF4-FFF2-40B4-BE49-F238E27FC236}">
                <a16:creationId xmlns:a16="http://schemas.microsoft.com/office/drawing/2014/main" id="{C5D57948-58BE-4186-9396-89F53A054D2A}"/>
              </a:ext>
            </a:extLst>
          </p:cNvPr>
          <p:cNvGrpSpPr/>
          <p:nvPr userDrawn="1"/>
        </p:nvGrpSpPr>
        <p:grpSpPr>
          <a:xfrm>
            <a:off x="0" y="-715763"/>
            <a:ext cx="6550945" cy="657163"/>
            <a:chOff x="0" y="-715763"/>
            <a:chExt cx="6550945" cy="657163"/>
          </a:xfrm>
        </p:grpSpPr>
        <p:sp>
          <p:nvSpPr>
            <p:cNvPr id="12" name="TextBox 11">
              <a:extLst>
                <a:ext uri="{FF2B5EF4-FFF2-40B4-BE49-F238E27FC236}">
                  <a16:creationId xmlns:a16="http://schemas.microsoft.com/office/drawing/2014/main" id="{3ABC85E8-293D-4A36-BE5B-76533AE898F5}"/>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 - grey or white if the image is light or dark.</a:t>
              </a: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3" name="Picture 12">
              <a:extLst>
                <a:ext uri="{FF2B5EF4-FFF2-40B4-BE49-F238E27FC236}">
                  <a16:creationId xmlns:a16="http://schemas.microsoft.com/office/drawing/2014/main" id="{1A3DFC47-42A5-4F11-A977-1C72B5433F0F}"/>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17" name="Rectangle 16">
              <a:extLst>
                <a:ext uri="{FF2B5EF4-FFF2-40B4-BE49-F238E27FC236}">
                  <a16:creationId xmlns:a16="http://schemas.microsoft.com/office/drawing/2014/main" id="{4B42461C-7025-4CB9-9F5A-4318E827F01A}"/>
                </a:ext>
              </a:extLst>
            </p:cNvPr>
            <p:cNvSpPr/>
            <p:nvPr userDrawn="1"/>
          </p:nvSpPr>
          <p:spPr>
            <a:xfrm>
              <a:off x="4909042" y="-473609"/>
              <a:ext cx="160020" cy="319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grpSp>
      <p:sp>
        <p:nvSpPr>
          <p:cNvPr id="18" name="Text Placeholder 17">
            <a:extLst>
              <a:ext uri="{FF2B5EF4-FFF2-40B4-BE49-F238E27FC236}">
                <a16:creationId xmlns:a16="http://schemas.microsoft.com/office/drawing/2014/main" id="{96280825-A0C9-410D-8CCD-BAD5E17783AF}"/>
              </a:ext>
            </a:extLst>
          </p:cNvPr>
          <p:cNvSpPr>
            <a:spLocks noGrp="1"/>
          </p:cNvSpPr>
          <p:nvPr>
            <p:ph type="body" sz="quarter" idx="41" hasCustomPrompt="1"/>
          </p:nvPr>
        </p:nvSpPr>
        <p:spPr>
          <a:xfrm>
            <a:off x="108000" y="108000"/>
            <a:ext cx="11976100" cy="6206400"/>
          </a:xfrm>
          <a:custGeom>
            <a:avLst/>
            <a:gdLst>
              <a:gd name="connsiteX0" fmla="*/ 0 w 11976100"/>
              <a:gd name="connsiteY0" fmla="*/ 0 h 6206400"/>
              <a:gd name="connsiteX1" fmla="*/ 11668664 w 11976100"/>
              <a:gd name="connsiteY1" fmla="*/ 0 h 6206400"/>
              <a:gd name="connsiteX2" fmla="*/ 11976100 w 11976100"/>
              <a:gd name="connsiteY2" fmla="*/ 307436 h 6206400"/>
              <a:gd name="connsiteX3" fmla="*/ 11976100 w 11976100"/>
              <a:gd name="connsiteY3" fmla="*/ 6206400 h 6206400"/>
              <a:gd name="connsiteX4" fmla="*/ 300740 w 11976100"/>
              <a:gd name="connsiteY4" fmla="*/ 6206400 h 6206400"/>
              <a:gd name="connsiteX5" fmla="*/ 245477 w 11976100"/>
              <a:gd name="connsiteY5" fmla="*/ 6200829 h 6206400"/>
              <a:gd name="connsiteX6" fmla="*/ 0 w 11976100"/>
              <a:gd name="connsiteY6" fmla="*/ 5899639 h 62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6100" h="6206400">
                <a:moveTo>
                  <a:pt x="0" y="0"/>
                </a:moveTo>
                <a:lnTo>
                  <a:pt x="11668664" y="0"/>
                </a:lnTo>
                <a:cubicBezTo>
                  <a:pt x="11838456" y="0"/>
                  <a:pt x="11976100" y="137644"/>
                  <a:pt x="11976100" y="307436"/>
                </a:cubicBezTo>
                <a:lnTo>
                  <a:pt x="11976100" y="6206400"/>
                </a:lnTo>
                <a:lnTo>
                  <a:pt x="300740" y="6206400"/>
                </a:lnTo>
                <a:lnTo>
                  <a:pt x="245477" y="6200829"/>
                </a:lnTo>
                <a:cubicBezTo>
                  <a:pt x="105384" y="6172162"/>
                  <a:pt x="0" y="6048207"/>
                  <a:pt x="0" y="5899639"/>
                </a:cubicBezTo>
                <a:close/>
              </a:path>
            </a:pathLst>
          </a:custGeom>
          <a:solidFill>
            <a:srgbClr val="D9E1D4"/>
          </a:solidFill>
        </p:spPr>
        <p:txBody>
          <a:bodyPr wrap="square">
            <a:noAutofit/>
          </a:bodyPr>
          <a:lstStyle>
            <a:lvl1pPr marL="0" indent="0">
              <a:buNone/>
              <a:defRPr sz="100">
                <a:noFill/>
              </a:defRPr>
            </a:lvl1pPr>
          </a:lstStyle>
          <a:p>
            <a:pPr lvl="0"/>
            <a:r>
              <a:rPr lang="sv-SE"/>
              <a:t>.</a:t>
            </a:r>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sv-SE" noProof="0"/>
              <a:t>Click to </a:t>
            </a:r>
            <a:r>
              <a:rPr lang="sv-SE" noProof="0" err="1"/>
              <a:t>add</a:t>
            </a:r>
            <a:r>
              <a:rPr lang="sv-SE" noProof="0"/>
              <a:t> </a:t>
            </a:r>
            <a:r>
              <a:rPr lang="sv-SE" noProof="0" err="1"/>
              <a:t>title</a:t>
            </a:r>
            <a:endParaRPr lang="sv-SE"/>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1760537"/>
            <a:ext cx="2638800" cy="4249737"/>
          </a:xfrm>
          <a:prstGeom prst="round2DiagRect">
            <a:avLst>
              <a:gd name="adj1" fmla="val 0"/>
              <a:gd name="adj2" fmla="val 8231"/>
            </a:avLst>
          </a:prstGeom>
          <a:solidFill>
            <a:srgbClr val="6E8E68"/>
          </a:solidFill>
          <a:ln>
            <a:noFill/>
          </a:ln>
        </p:spPr>
        <p:txBody>
          <a:bodyPr lIns="72000" tIns="72000" rIns="72000" bIns="72000"/>
          <a:lstStyle>
            <a:lvl1pPr>
              <a:defRPr sz="1400">
                <a:solidFill>
                  <a:schemeClr val="bg1"/>
                </a:solidFill>
              </a:defRPr>
            </a:lvl1pPr>
            <a:lvl2pPr>
              <a:defRPr sz="12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9" name="Text Placeholder 4">
            <a:extLst>
              <a:ext uri="{FF2B5EF4-FFF2-40B4-BE49-F238E27FC236}">
                <a16:creationId xmlns:a16="http://schemas.microsoft.com/office/drawing/2014/main" id="{F88DD054-E859-4410-85BB-0FD042C87CCC}"/>
              </a:ext>
            </a:extLst>
          </p:cNvPr>
          <p:cNvSpPr>
            <a:spLocks noGrp="1"/>
          </p:cNvSpPr>
          <p:nvPr>
            <p:ph type="body" sz="quarter" idx="35" hasCustomPrompt="1"/>
          </p:nvPr>
        </p:nvSpPr>
        <p:spPr>
          <a:xfrm>
            <a:off x="3375775" y="1760537"/>
            <a:ext cx="2638800" cy="4249737"/>
          </a:xfrm>
          <a:prstGeom prst="round2DiagRect">
            <a:avLst>
              <a:gd name="adj1" fmla="val 0"/>
              <a:gd name="adj2" fmla="val 8231"/>
            </a:avLst>
          </a:prstGeom>
          <a:solidFill>
            <a:srgbClr val="6E8E68"/>
          </a:solidFill>
          <a:ln>
            <a:noFill/>
          </a:ln>
        </p:spPr>
        <p:txBody>
          <a:bodyPr lIns="72000" tIns="72000" rIns="72000" bIns="72000"/>
          <a:lstStyle>
            <a:lvl1pPr>
              <a:defRPr sz="1400">
                <a:solidFill>
                  <a:schemeClr val="bg1"/>
                </a:solidFill>
              </a:defRPr>
            </a:lvl1pPr>
            <a:lvl2pPr>
              <a:defRPr sz="12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0" name="Text Placeholder 5">
            <a:extLst>
              <a:ext uri="{FF2B5EF4-FFF2-40B4-BE49-F238E27FC236}">
                <a16:creationId xmlns:a16="http://schemas.microsoft.com/office/drawing/2014/main" id="{51568DC6-E433-4965-96FC-DC67110B02CA}"/>
              </a:ext>
            </a:extLst>
          </p:cNvPr>
          <p:cNvSpPr>
            <a:spLocks noGrp="1"/>
          </p:cNvSpPr>
          <p:nvPr>
            <p:ph type="body" sz="quarter" idx="36" hasCustomPrompt="1"/>
          </p:nvPr>
        </p:nvSpPr>
        <p:spPr>
          <a:xfrm>
            <a:off x="6175287" y="1760537"/>
            <a:ext cx="2638800" cy="4249737"/>
          </a:xfrm>
          <a:prstGeom prst="round2DiagRect">
            <a:avLst>
              <a:gd name="adj1" fmla="val 0"/>
              <a:gd name="adj2" fmla="val 8231"/>
            </a:avLst>
          </a:prstGeom>
          <a:solidFill>
            <a:srgbClr val="6E8E68"/>
          </a:solidFill>
          <a:ln>
            <a:noFill/>
          </a:ln>
        </p:spPr>
        <p:txBody>
          <a:bodyPr lIns="72000" tIns="72000" rIns="72000" bIns="72000"/>
          <a:lstStyle>
            <a:lvl1pPr>
              <a:defRPr sz="1400">
                <a:solidFill>
                  <a:schemeClr val="bg1"/>
                </a:solidFill>
              </a:defRPr>
            </a:lvl1pPr>
            <a:lvl2pPr>
              <a:defRPr sz="12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1" name="Text Placeholder 6">
            <a:extLst>
              <a:ext uri="{FF2B5EF4-FFF2-40B4-BE49-F238E27FC236}">
                <a16:creationId xmlns:a16="http://schemas.microsoft.com/office/drawing/2014/main" id="{82BF2A32-040C-44CC-949C-0B83435F64E5}"/>
              </a:ext>
            </a:extLst>
          </p:cNvPr>
          <p:cNvSpPr>
            <a:spLocks noGrp="1"/>
          </p:cNvSpPr>
          <p:nvPr>
            <p:ph type="body" sz="quarter" idx="37" hasCustomPrompt="1"/>
          </p:nvPr>
        </p:nvSpPr>
        <p:spPr>
          <a:xfrm>
            <a:off x="8974800" y="1760537"/>
            <a:ext cx="2638800" cy="4249737"/>
          </a:xfrm>
          <a:prstGeom prst="round2DiagRect">
            <a:avLst>
              <a:gd name="adj1" fmla="val 0"/>
              <a:gd name="adj2" fmla="val 8231"/>
            </a:avLst>
          </a:prstGeom>
          <a:solidFill>
            <a:srgbClr val="6E8E68"/>
          </a:solidFill>
          <a:ln>
            <a:noFill/>
          </a:ln>
        </p:spPr>
        <p:txBody>
          <a:bodyPr lIns="72000" tIns="72000" rIns="72000" bIns="72000"/>
          <a:lstStyle>
            <a:lvl1pPr>
              <a:defRPr sz="1400">
                <a:solidFill>
                  <a:schemeClr val="bg1"/>
                </a:solidFill>
              </a:defRPr>
            </a:lvl1pPr>
            <a:lvl2pPr>
              <a:defRPr sz="12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sv-SE"/>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3670945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text box and imag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B66126-4966-4381-9828-779A442D302E}"/>
              </a:ext>
            </a:extLst>
          </p:cNvPr>
          <p:cNvGrpSpPr/>
          <p:nvPr userDrawn="1"/>
        </p:nvGrpSpPr>
        <p:grpSpPr>
          <a:xfrm>
            <a:off x="0" y="-715763"/>
            <a:ext cx="6550945" cy="657163"/>
            <a:chOff x="0" y="-715763"/>
            <a:chExt cx="6550945" cy="657163"/>
          </a:xfrm>
        </p:grpSpPr>
        <p:sp>
          <p:nvSpPr>
            <p:cNvPr id="13" name="TextBox 12">
              <a:extLst>
                <a:ext uri="{FF2B5EF4-FFF2-40B4-BE49-F238E27FC236}">
                  <a16:creationId xmlns:a16="http://schemas.microsoft.com/office/drawing/2014/main" id="{DEFBB170-E9F6-4BDE-AAF4-6DF6ADEC92F2}"/>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 - grey or white if the image is light or dark.</a:t>
              </a: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7" name="Picture 16">
              <a:extLst>
                <a:ext uri="{FF2B5EF4-FFF2-40B4-BE49-F238E27FC236}">
                  <a16:creationId xmlns:a16="http://schemas.microsoft.com/office/drawing/2014/main" id="{8A6056BE-F345-4426-B83E-C52EA9B0E585}"/>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026785B4-81BC-439E-A6AD-632CA1A8C6BC}" type="datetime4">
              <a:rPr lang="sv-SE" smtClean="0"/>
              <a:t>5 januari 2024</a:t>
            </a:fld>
            <a:endParaRPr lang="sv-SE"/>
          </a:p>
        </p:txBody>
      </p:sp>
      <p:sp>
        <p:nvSpPr>
          <p:cNvPr id="15" name="Picture Placeholder 7">
            <a:extLst>
              <a:ext uri="{FF2B5EF4-FFF2-40B4-BE49-F238E27FC236}">
                <a16:creationId xmlns:a16="http://schemas.microsoft.com/office/drawing/2014/main" id="{FFF7526D-DD6E-4517-B1A9-F2F62A5C48FB}"/>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sv-SE" noProof="0"/>
              <a:t>Click on </a:t>
            </a:r>
            <a:r>
              <a:rPr lang="sv-SE" noProof="0" err="1"/>
              <a:t>frame</a:t>
            </a:r>
            <a:r>
              <a:rPr lang="sv-SE" noProof="0"/>
              <a:t> and </a:t>
            </a:r>
            <a:r>
              <a:rPr lang="sv-SE" noProof="0" err="1"/>
              <a:t>insert</a:t>
            </a:r>
            <a:r>
              <a:rPr lang="sv-SE" noProof="0"/>
              <a:t> </a:t>
            </a:r>
            <a:r>
              <a:rPr lang="sv-SE" noProof="0" err="1"/>
              <a:t>picture</a:t>
            </a:r>
            <a:r>
              <a:rPr lang="sv-SE" noProof="0"/>
              <a:t> </a:t>
            </a:r>
            <a:r>
              <a:rPr lang="sv-SE" noProof="0" err="1"/>
              <a:t>using</a:t>
            </a:r>
            <a:r>
              <a:rPr lang="sv-SE" noProof="0"/>
              <a:t> the </a:t>
            </a:r>
            <a:r>
              <a:rPr lang="sv-SE" noProof="0" err="1"/>
              <a:t>Insert</a:t>
            </a:r>
            <a:r>
              <a:rPr lang="sv-SE" noProof="0"/>
              <a:t> </a:t>
            </a:r>
            <a:r>
              <a:rPr lang="sv-SE" noProof="0" err="1"/>
              <a:t>tab</a:t>
            </a:r>
            <a:r>
              <a:rPr lang="sv-SE" noProof="0"/>
              <a:t>, Pictures</a:t>
            </a:r>
            <a:endParaRPr lang="sv-SE"/>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sv-SE" noProof="0"/>
              <a:t>Click to </a:t>
            </a:r>
            <a:r>
              <a:rPr lang="sv-SE" noProof="0" err="1"/>
              <a:t>add</a:t>
            </a:r>
            <a:r>
              <a:rPr lang="sv-SE" noProof="0"/>
              <a:t> </a:t>
            </a:r>
            <a:r>
              <a:rPr lang="sv-SE" noProof="0" err="1"/>
              <a:t>title</a:t>
            </a:r>
            <a:endParaRPr lang="sv-SE"/>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1760537"/>
            <a:ext cx="2638800" cy="4249737"/>
          </a:xfrm>
          <a:prstGeom prst="round2DiagRect">
            <a:avLst>
              <a:gd name="adj1" fmla="val 0"/>
              <a:gd name="adj2" fmla="val 8231"/>
            </a:avLst>
          </a:prstGeom>
          <a:solidFill>
            <a:schemeClr val="bg1">
              <a:alpha val="85000"/>
            </a:schemeClr>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9" name="Text Placeholder 4">
            <a:extLst>
              <a:ext uri="{FF2B5EF4-FFF2-40B4-BE49-F238E27FC236}">
                <a16:creationId xmlns:a16="http://schemas.microsoft.com/office/drawing/2014/main" id="{F88DD054-E859-4410-85BB-0FD042C87CCC}"/>
              </a:ext>
            </a:extLst>
          </p:cNvPr>
          <p:cNvSpPr>
            <a:spLocks noGrp="1"/>
          </p:cNvSpPr>
          <p:nvPr>
            <p:ph type="body" sz="quarter" idx="35" hasCustomPrompt="1"/>
          </p:nvPr>
        </p:nvSpPr>
        <p:spPr>
          <a:xfrm>
            <a:off x="3375775" y="1760537"/>
            <a:ext cx="2638800" cy="4249737"/>
          </a:xfrm>
          <a:prstGeom prst="round2DiagRect">
            <a:avLst>
              <a:gd name="adj1" fmla="val 0"/>
              <a:gd name="adj2" fmla="val 8231"/>
            </a:avLst>
          </a:prstGeom>
          <a:solidFill>
            <a:schemeClr val="bg1">
              <a:alpha val="85000"/>
            </a:schemeClr>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0" name="Text Placeholder 5">
            <a:extLst>
              <a:ext uri="{FF2B5EF4-FFF2-40B4-BE49-F238E27FC236}">
                <a16:creationId xmlns:a16="http://schemas.microsoft.com/office/drawing/2014/main" id="{51568DC6-E433-4965-96FC-DC67110B02CA}"/>
              </a:ext>
            </a:extLst>
          </p:cNvPr>
          <p:cNvSpPr>
            <a:spLocks noGrp="1"/>
          </p:cNvSpPr>
          <p:nvPr>
            <p:ph type="body" sz="quarter" idx="36" hasCustomPrompt="1"/>
          </p:nvPr>
        </p:nvSpPr>
        <p:spPr>
          <a:xfrm>
            <a:off x="6175287" y="1760537"/>
            <a:ext cx="2638800" cy="4249737"/>
          </a:xfrm>
          <a:prstGeom prst="round2DiagRect">
            <a:avLst>
              <a:gd name="adj1" fmla="val 0"/>
              <a:gd name="adj2" fmla="val 8231"/>
            </a:avLst>
          </a:prstGeom>
          <a:solidFill>
            <a:schemeClr val="bg1">
              <a:alpha val="85000"/>
            </a:schemeClr>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1" name="Text Placeholder 6">
            <a:extLst>
              <a:ext uri="{FF2B5EF4-FFF2-40B4-BE49-F238E27FC236}">
                <a16:creationId xmlns:a16="http://schemas.microsoft.com/office/drawing/2014/main" id="{82BF2A32-040C-44CC-949C-0B83435F64E5}"/>
              </a:ext>
            </a:extLst>
          </p:cNvPr>
          <p:cNvSpPr>
            <a:spLocks noGrp="1"/>
          </p:cNvSpPr>
          <p:nvPr>
            <p:ph type="body" sz="quarter" idx="37" hasCustomPrompt="1"/>
          </p:nvPr>
        </p:nvSpPr>
        <p:spPr>
          <a:xfrm>
            <a:off x="8974800" y="1760537"/>
            <a:ext cx="2638800" cy="4249737"/>
          </a:xfrm>
          <a:prstGeom prst="round2DiagRect">
            <a:avLst>
              <a:gd name="adj1" fmla="val 0"/>
              <a:gd name="adj2" fmla="val 8231"/>
            </a:avLst>
          </a:prstGeom>
          <a:solidFill>
            <a:schemeClr val="bg1">
              <a:alpha val="85000"/>
            </a:schemeClr>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sv-SE"/>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12127366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ur text box and short image ">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DD3DC2-3AAD-4348-AFFC-4036486E6EF3}"/>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 - grey or white if the image is light or dark.</a:t>
            </a: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7" name="Picture 16">
            <a:extLst>
              <a:ext uri="{FF2B5EF4-FFF2-40B4-BE49-F238E27FC236}">
                <a16:creationId xmlns:a16="http://schemas.microsoft.com/office/drawing/2014/main" id="{30906386-03F7-471C-A2FC-8571D89FF59C}"/>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E5B176B1-5E7D-41C3-9867-FDD65ED43926}" type="datetime4">
              <a:rPr lang="sv-SE" smtClean="0"/>
              <a:t>5 januari 2024</a:t>
            </a:fld>
            <a:endParaRPr lang="sv-SE"/>
          </a:p>
        </p:txBody>
      </p:sp>
      <p:sp>
        <p:nvSpPr>
          <p:cNvPr id="15" name="Picture Placeholder 7">
            <a:extLst>
              <a:ext uri="{FF2B5EF4-FFF2-40B4-BE49-F238E27FC236}">
                <a16:creationId xmlns:a16="http://schemas.microsoft.com/office/drawing/2014/main" id="{FFF7526D-DD6E-4517-B1A9-F2F62A5C48FB}"/>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sv-SE" noProof="0"/>
              <a:t>Click on </a:t>
            </a:r>
            <a:r>
              <a:rPr lang="sv-SE" noProof="0" err="1"/>
              <a:t>frame</a:t>
            </a:r>
            <a:r>
              <a:rPr lang="sv-SE" noProof="0"/>
              <a:t> and </a:t>
            </a:r>
            <a:r>
              <a:rPr lang="sv-SE" noProof="0" err="1"/>
              <a:t>insert</a:t>
            </a:r>
            <a:r>
              <a:rPr lang="sv-SE" noProof="0"/>
              <a:t> </a:t>
            </a:r>
            <a:r>
              <a:rPr lang="sv-SE" noProof="0" err="1"/>
              <a:t>picture</a:t>
            </a:r>
            <a:r>
              <a:rPr lang="sv-SE" noProof="0"/>
              <a:t> </a:t>
            </a:r>
            <a:r>
              <a:rPr lang="sv-SE" noProof="0" err="1"/>
              <a:t>using</a:t>
            </a:r>
            <a:r>
              <a:rPr lang="sv-SE" noProof="0"/>
              <a:t> the </a:t>
            </a:r>
            <a:r>
              <a:rPr lang="sv-SE" noProof="0" err="1"/>
              <a:t>Insert</a:t>
            </a:r>
            <a:r>
              <a:rPr lang="sv-SE" noProof="0"/>
              <a:t> </a:t>
            </a:r>
            <a:r>
              <a:rPr lang="sv-SE" noProof="0" err="1"/>
              <a:t>tab</a:t>
            </a:r>
            <a:r>
              <a:rPr lang="sv-SE" noProof="0"/>
              <a:t>, Pictures</a:t>
            </a:r>
            <a:endParaRPr lang="sv-SE"/>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sv-SE" noProof="0"/>
              <a:t>Click to </a:t>
            </a:r>
            <a:r>
              <a:rPr lang="sv-SE" noProof="0" err="1"/>
              <a:t>add</a:t>
            </a:r>
            <a:r>
              <a:rPr lang="sv-SE" noProof="0"/>
              <a:t> </a:t>
            </a:r>
            <a:r>
              <a:rPr lang="sv-SE" noProof="0" err="1"/>
              <a:t>title</a:t>
            </a:r>
            <a:endParaRPr lang="sv-SE"/>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2260800"/>
            <a:ext cx="2638800" cy="2304000"/>
          </a:xfrm>
          <a:prstGeom prst="round2DiagRect">
            <a:avLst>
              <a:gd name="adj1" fmla="val 0"/>
              <a:gd name="adj2" fmla="val 9368"/>
            </a:avLst>
          </a:prstGeom>
          <a:solidFill>
            <a:schemeClr val="bg1">
              <a:alpha val="85000"/>
            </a:schemeClr>
          </a:solidFill>
          <a:ln>
            <a:noFill/>
          </a:ln>
        </p:spPr>
        <p:txBody>
          <a:bodyPr lIns="72000" tIns="72000" rIns="72000" bIns="72000" anchor="t" anchorCtr="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9" name="Text Placeholder 4">
            <a:extLst>
              <a:ext uri="{FF2B5EF4-FFF2-40B4-BE49-F238E27FC236}">
                <a16:creationId xmlns:a16="http://schemas.microsoft.com/office/drawing/2014/main" id="{F88DD054-E859-4410-85BB-0FD042C87CCC}"/>
              </a:ext>
            </a:extLst>
          </p:cNvPr>
          <p:cNvSpPr>
            <a:spLocks noGrp="1"/>
          </p:cNvSpPr>
          <p:nvPr>
            <p:ph type="body" sz="quarter" idx="35" hasCustomPrompt="1"/>
          </p:nvPr>
        </p:nvSpPr>
        <p:spPr>
          <a:xfrm>
            <a:off x="3375775" y="2260800"/>
            <a:ext cx="2638800" cy="2304000"/>
          </a:xfrm>
          <a:prstGeom prst="round2DiagRect">
            <a:avLst>
              <a:gd name="adj1" fmla="val 0"/>
              <a:gd name="adj2" fmla="val 9141"/>
            </a:avLst>
          </a:prstGeom>
          <a:solidFill>
            <a:schemeClr val="bg1">
              <a:alpha val="85000"/>
            </a:schemeClr>
          </a:solidFill>
          <a:ln>
            <a:noFill/>
          </a:ln>
        </p:spPr>
        <p:txBody>
          <a:bodyPr lIns="72000" tIns="72000" rIns="72000" bIns="72000" anchor="t" anchorCtr="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0" name="Text Placeholder 5">
            <a:extLst>
              <a:ext uri="{FF2B5EF4-FFF2-40B4-BE49-F238E27FC236}">
                <a16:creationId xmlns:a16="http://schemas.microsoft.com/office/drawing/2014/main" id="{51568DC6-E433-4965-96FC-DC67110B02CA}"/>
              </a:ext>
            </a:extLst>
          </p:cNvPr>
          <p:cNvSpPr>
            <a:spLocks noGrp="1"/>
          </p:cNvSpPr>
          <p:nvPr>
            <p:ph type="body" sz="quarter" idx="36" hasCustomPrompt="1"/>
          </p:nvPr>
        </p:nvSpPr>
        <p:spPr>
          <a:xfrm>
            <a:off x="6175287" y="2260800"/>
            <a:ext cx="2638800" cy="2304000"/>
          </a:xfrm>
          <a:prstGeom prst="round2DiagRect">
            <a:avLst>
              <a:gd name="adj1" fmla="val 0"/>
              <a:gd name="adj2" fmla="val 9368"/>
            </a:avLst>
          </a:prstGeom>
          <a:solidFill>
            <a:schemeClr val="bg1">
              <a:alpha val="85000"/>
            </a:schemeClr>
          </a:solidFill>
          <a:ln>
            <a:noFill/>
          </a:ln>
        </p:spPr>
        <p:txBody>
          <a:bodyPr lIns="72000" tIns="72000" rIns="72000" bIns="72000" anchor="t" anchorCtr="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1" name="Text Placeholder 6">
            <a:extLst>
              <a:ext uri="{FF2B5EF4-FFF2-40B4-BE49-F238E27FC236}">
                <a16:creationId xmlns:a16="http://schemas.microsoft.com/office/drawing/2014/main" id="{82BF2A32-040C-44CC-949C-0B83435F64E5}"/>
              </a:ext>
            </a:extLst>
          </p:cNvPr>
          <p:cNvSpPr>
            <a:spLocks noGrp="1"/>
          </p:cNvSpPr>
          <p:nvPr>
            <p:ph type="body" sz="quarter" idx="37" hasCustomPrompt="1"/>
          </p:nvPr>
        </p:nvSpPr>
        <p:spPr>
          <a:xfrm>
            <a:off x="8974800" y="2260800"/>
            <a:ext cx="2638800" cy="2304000"/>
          </a:xfrm>
          <a:prstGeom prst="round2DiagRect">
            <a:avLst>
              <a:gd name="adj1" fmla="val 0"/>
              <a:gd name="adj2" fmla="val 9254"/>
            </a:avLst>
          </a:prstGeom>
          <a:solidFill>
            <a:schemeClr val="bg1">
              <a:alpha val="85000"/>
            </a:schemeClr>
          </a:solidFill>
          <a:ln>
            <a:noFill/>
          </a:ln>
        </p:spPr>
        <p:txBody>
          <a:bodyPr lIns="72000" tIns="72000" rIns="72000" bIns="72000" anchor="t" anchorCtr="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sv-SE"/>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9888569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our fact box and im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94E398A-4DCE-4BBB-BE29-DA3EAA56E707}"/>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 - grey or white if the image is light or dark.</a:t>
            </a: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4" name="Picture 13">
            <a:extLst>
              <a:ext uri="{FF2B5EF4-FFF2-40B4-BE49-F238E27FC236}">
                <a16:creationId xmlns:a16="http://schemas.microsoft.com/office/drawing/2014/main" id="{91613CC4-A111-4A53-A45F-2A1D4A9F6ADF}"/>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2" name="Date Placeholder 1" hidden="1">
            <a:extLst>
              <a:ext uri="{FF2B5EF4-FFF2-40B4-BE49-F238E27FC236}">
                <a16:creationId xmlns:a16="http://schemas.microsoft.com/office/drawing/2014/main" id="{196CE9E3-6835-4070-BE5D-EF21E69D7499}"/>
              </a:ext>
            </a:extLst>
          </p:cNvPr>
          <p:cNvSpPr>
            <a:spLocks noGrp="1"/>
          </p:cNvSpPr>
          <p:nvPr>
            <p:ph type="dt" sz="half" idx="32"/>
          </p:nvPr>
        </p:nvSpPr>
        <p:spPr/>
        <p:txBody>
          <a:bodyPr/>
          <a:lstStyle/>
          <a:p>
            <a:fld id="{E607FCDD-A99B-4311-A2A0-1589CD2DC517}" type="datetime4">
              <a:rPr lang="sv-SE" smtClean="0"/>
              <a:t>5 januari 2024</a:t>
            </a:fld>
            <a:endParaRPr lang="sv-SE"/>
          </a:p>
        </p:txBody>
      </p:sp>
      <p:sp>
        <p:nvSpPr>
          <p:cNvPr id="19" name="Picture Placeholder 7">
            <a:extLst>
              <a:ext uri="{FF2B5EF4-FFF2-40B4-BE49-F238E27FC236}">
                <a16:creationId xmlns:a16="http://schemas.microsoft.com/office/drawing/2014/main" id="{4370666B-89E6-4146-8C2C-AFA4220680BD}"/>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sv-SE" noProof="0"/>
              <a:t>Click on </a:t>
            </a:r>
            <a:r>
              <a:rPr lang="sv-SE" noProof="0" err="1"/>
              <a:t>frame</a:t>
            </a:r>
            <a:r>
              <a:rPr lang="sv-SE" noProof="0"/>
              <a:t> and </a:t>
            </a:r>
            <a:r>
              <a:rPr lang="sv-SE" noProof="0" err="1"/>
              <a:t>insert</a:t>
            </a:r>
            <a:r>
              <a:rPr lang="sv-SE" noProof="0"/>
              <a:t> </a:t>
            </a:r>
            <a:r>
              <a:rPr lang="sv-SE" noProof="0" err="1"/>
              <a:t>picture</a:t>
            </a:r>
            <a:r>
              <a:rPr lang="sv-SE" noProof="0"/>
              <a:t> </a:t>
            </a:r>
            <a:r>
              <a:rPr lang="sv-SE" noProof="0" err="1"/>
              <a:t>using</a:t>
            </a:r>
            <a:r>
              <a:rPr lang="sv-SE" noProof="0"/>
              <a:t> the </a:t>
            </a:r>
            <a:r>
              <a:rPr lang="sv-SE" noProof="0" err="1"/>
              <a:t>Insert</a:t>
            </a:r>
            <a:r>
              <a:rPr lang="sv-SE" noProof="0"/>
              <a:t> </a:t>
            </a:r>
            <a:r>
              <a:rPr lang="sv-SE" noProof="0" err="1"/>
              <a:t>tab</a:t>
            </a:r>
            <a:r>
              <a:rPr lang="sv-SE" noProof="0"/>
              <a:t>, Pictures</a:t>
            </a:r>
            <a:endParaRPr lang="sv-SE"/>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8"/>
            <a:ext cx="3488000" cy="1149350"/>
          </a:xfrm>
        </p:spPr>
        <p:txBody>
          <a:bodyPr/>
          <a:lstStyle>
            <a:lvl1pPr>
              <a:defRPr>
                <a:solidFill>
                  <a:schemeClr val="tx2"/>
                </a:solidFill>
              </a:defRPr>
            </a:lvl1pPr>
          </a:lstStyle>
          <a:p>
            <a:r>
              <a:rPr lang="sv-SE" noProof="0"/>
              <a:t>Click to </a:t>
            </a:r>
            <a:r>
              <a:rPr lang="sv-SE" noProof="0" err="1"/>
              <a:t>add</a:t>
            </a:r>
            <a:r>
              <a:rPr lang="sv-SE" noProof="0"/>
              <a:t> </a:t>
            </a:r>
            <a:r>
              <a:rPr lang="sv-SE" noProof="0" err="1"/>
              <a:t>title</a:t>
            </a:r>
            <a:endParaRPr lang="sv-SE"/>
          </a:p>
        </p:txBody>
      </p:sp>
      <p:sp>
        <p:nvSpPr>
          <p:cNvPr id="11" name="Text Placeholder 3">
            <a:extLst>
              <a:ext uri="{FF2B5EF4-FFF2-40B4-BE49-F238E27FC236}">
                <a16:creationId xmlns:a16="http://schemas.microsoft.com/office/drawing/2014/main" id="{99CBDEE4-29F4-4F50-BEAE-5E7831FC1077}"/>
              </a:ext>
            </a:extLst>
          </p:cNvPr>
          <p:cNvSpPr>
            <a:spLocks noGrp="1"/>
          </p:cNvSpPr>
          <p:nvPr>
            <p:ph type="body" sz="quarter" idx="28" hasCustomPrompt="1"/>
          </p:nvPr>
        </p:nvSpPr>
        <p:spPr>
          <a:xfrm>
            <a:off x="4352400" y="611188"/>
            <a:ext cx="3487737" cy="2869200"/>
          </a:xfrm>
          <a:prstGeom prst="round2DiagRect">
            <a:avLst>
              <a:gd name="adj1" fmla="val 0"/>
              <a:gd name="adj2" fmla="val 7472"/>
            </a:avLst>
          </a:prstGeom>
          <a:solidFill>
            <a:schemeClr val="accent2">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1" name="Text Placeholder 4">
            <a:extLst>
              <a:ext uri="{FF2B5EF4-FFF2-40B4-BE49-F238E27FC236}">
                <a16:creationId xmlns:a16="http://schemas.microsoft.com/office/drawing/2014/main" id="{14530704-A54C-47F6-AC89-8E09E74747C0}"/>
              </a:ext>
            </a:extLst>
          </p:cNvPr>
          <p:cNvSpPr>
            <a:spLocks noGrp="1"/>
          </p:cNvSpPr>
          <p:nvPr>
            <p:ph type="body" sz="quarter" idx="35" hasCustomPrompt="1"/>
          </p:nvPr>
        </p:nvSpPr>
        <p:spPr>
          <a:xfrm>
            <a:off x="8125200" y="611188"/>
            <a:ext cx="3487737" cy="2869200"/>
          </a:xfrm>
          <a:prstGeom prst="round2DiagRect">
            <a:avLst>
              <a:gd name="adj1" fmla="val 0"/>
              <a:gd name="adj2" fmla="val 7472"/>
            </a:avLst>
          </a:prstGeom>
          <a:solidFill>
            <a:schemeClr val="accent2">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2" name="Text Placeholder 5">
            <a:extLst>
              <a:ext uri="{FF2B5EF4-FFF2-40B4-BE49-F238E27FC236}">
                <a16:creationId xmlns:a16="http://schemas.microsoft.com/office/drawing/2014/main" id="{69CE2E07-1149-40A8-A4A9-BE8116723EB7}"/>
              </a:ext>
            </a:extLst>
          </p:cNvPr>
          <p:cNvSpPr>
            <a:spLocks noGrp="1"/>
          </p:cNvSpPr>
          <p:nvPr>
            <p:ph type="body" sz="quarter" idx="36" hasCustomPrompt="1"/>
          </p:nvPr>
        </p:nvSpPr>
        <p:spPr>
          <a:xfrm>
            <a:off x="4352400" y="3594675"/>
            <a:ext cx="3487737" cy="2415600"/>
          </a:xfrm>
          <a:prstGeom prst="round2DiagRect">
            <a:avLst>
              <a:gd name="adj1" fmla="val 0"/>
              <a:gd name="adj2" fmla="val 8942"/>
            </a:avLst>
          </a:prstGeom>
          <a:solidFill>
            <a:schemeClr val="accent2">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4" name="Text Placeholder 6">
            <a:extLst>
              <a:ext uri="{FF2B5EF4-FFF2-40B4-BE49-F238E27FC236}">
                <a16:creationId xmlns:a16="http://schemas.microsoft.com/office/drawing/2014/main" id="{DF2FCF86-AFEB-4CE8-97D3-6BB4229E749F}"/>
              </a:ext>
            </a:extLst>
          </p:cNvPr>
          <p:cNvSpPr>
            <a:spLocks noGrp="1"/>
          </p:cNvSpPr>
          <p:nvPr>
            <p:ph type="body" sz="quarter" idx="37" hasCustomPrompt="1"/>
          </p:nvPr>
        </p:nvSpPr>
        <p:spPr>
          <a:xfrm>
            <a:off x="8125200" y="3594675"/>
            <a:ext cx="3487737" cy="2415600"/>
          </a:xfrm>
          <a:prstGeom prst="round2DiagRect">
            <a:avLst>
              <a:gd name="adj1" fmla="val 0"/>
              <a:gd name="adj2" fmla="val 8942"/>
            </a:avLst>
          </a:prstGeom>
          <a:solidFill>
            <a:schemeClr val="accent2">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5" name="Footer Placeholder 4">
            <a:extLst>
              <a:ext uri="{FF2B5EF4-FFF2-40B4-BE49-F238E27FC236}">
                <a16:creationId xmlns:a16="http://schemas.microsoft.com/office/drawing/2014/main" id="{497F6D4E-578A-436F-BEDC-11F4B0E65A04}"/>
              </a:ext>
            </a:extLst>
          </p:cNvPr>
          <p:cNvSpPr>
            <a:spLocks noGrp="1"/>
          </p:cNvSpPr>
          <p:nvPr>
            <p:ph type="ftr" sz="quarter" idx="33"/>
          </p:nvPr>
        </p:nvSpPr>
        <p:spPr/>
        <p:txBody>
          <a:bodyPr/>
          <a:lstStyle/>
          <a:p>
            <a:endParaRPr lang="sv-SE"/>
          </a:p>
        </p:txBody>
      </p:sp>
      <p:sp>
        <p:nvSpPr>
          <p:cNvPr id="6" name="Slide Number Placeholder 5">
            <a:extLst>
              <a:ext uri="{FF2B5EF4-FFF2-40B4-BE49-F238E27FC236}">
                <a16:creationId xmlns:a16="http://schemas.microsoft.com/office/drawing/2014/main" id="{C787D2AF-0E87-4ABF-B077-84AF9FC2014D}"/>
              </a:ext>
            </a:extLst>
          </p:cNvPr>
          <p:cNvSpPr>
            <a:spLocks noGrp="1"/>
          </p:cNvSpPr>
          <p:nvPr>
            <p:ph type="sldNum" sz="quarter" idx="34"/>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12064583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ive text box whit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BA37386-58C2-404E-8321-0D53036632F5}"/>
              </a:ext>
            </a:extLst>
          </p:cNvPr>
          <p:cNvGrpSpPr/>
          <p:nvPr userDrawn="1"/>
        </p:nvGrpSpPr>
        <p:grpSpPr>
          <a:xfrm>
            <a:off x="0" y="-715763"/>
            <a:ext cx="6550945" cy="657163"/>
            <a:chOff x="0" y="-715763"/>
            <a:chExt cx="6550945" cy="657163"/>
          </a:xfrm>
        </p:grpSpPr>
        <p:sp>
          <p:nvSpPr>
            <p:cNvPr id="27" name="TextBox 26">
              <a:extLst>
                <a:ext uri="{FF2B5EF4-FFF2-40B4-BE49-F238E27FC236}">
                  <a16:creationId xmlns:a16="http://schemas.microsoft.com/office/drawing/2014/main" id="{6AED9283-C8AA-447D-999C-C9DE4194AFA4}"/>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28" name="Picture 27">
              <a:extLst>
                <a:ext uri="{FF2B5EF4-FFF2-40B4-BE49-F238E27FC236}">
                  <a16:creationId xmlns:a16="http://schemas.microsoft.com/office/drawing/2014/main" id="{0E0CADD7-2B66-4F59-A84D-0F90CBD469E1}"/>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2" name="Date Placeholder 1" hidden="1">
            <a:extLst>
              <a:ext uri="{FF2B5EF4-FFF2-40B4-BE49-F238E27FC236}">
                <a16:creationId xmlns:a16="http://schemas.microsoft.com/office/drawing/2014/main" id="{88D4F97D-91B2-42AD-925A-E75014478D8D}"/>
              </a:ext>
            </a:extLst>
          </p:cNvPr>
          <p:cNvSpPr>
            <a:spLocks noGrp="1"/>
          </p:cNvSpPr>
          <p:nvPr>
            <p:ph type="dt" sz="half" idx="34"/>
          </p:nvPr>
        </p:nvSpPr>
        <p:spPr/>
        <p:txBody>
          <a:bodyPr/>
          <a:lstStyle/>
          <a:p>
            <a:fld id="{BE31409F-3256-4FDA-AD58-9FE6AA843243}" type="datetime4">
              <a:rPr lang="sv-SE" smtClean="0"/>
              <a:t>5 januari 2024</a:t>
            </a:fld>
            <a:endParaRPr lang="sv-SE"/>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sv-SE" noProof="0"/>
              <a:t>Click to </a:t>
            </a:r>
            <a:r>
              <a:rPr lang="sv-SE" noProof="0" err="1"/>
              <a:t>add</a:t>
            </a:r>
            <a:r>
              <a:rPr lang="sv-SE" noProof="0"/>
              <a:t> </a:t>
            </a:r>
            <a:r>
              <a:rPr lang="sv-SE" noProof="0" err="1"/>
              <a:t>title</a:t>
            </a:r>
            <a:endParaRPr lang="sv-SE"/>
          </a:p>
        </p:txBody>
      </p:sp>
      <p:sp>
        <p:nvSpPr>
          <p:cNvPr id="18" name="Subtitle 2">
            <a:extLst>
              <a:ext uri="{FF2B5EF4-FFF2-40B4-BE49-F238E27FC236}">
                <a16:creationId xmlns:a16="http://schemas.microsoft.com/office/drawing/2014/main" id="{5B567F3B-DDED-4359-9E5A-D163E29BC1F2}"/>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2" name="Text Placeholder 3">
            <a:extLst>
              <a:ext uri="{FF2B5EF4-FFF2-40B4-BE49-F238E27FC236}">
                <a16:creationId xmlns:a16="http://schemas.microsoft.com/office/drawing/2014/main" id="{0C4B8ACD-6FAA-4385-878A-C178FE49FE2D}"/>
              </a:ext>
            </a:extLst>
          </p:cNvPr>
          <p:cNvSpPr>
            <a:spLocks noGrp="1"/>
          </p:cNvSpPr>
          <p:nvPr>
            <p:ph type="body" sz="quarter" idx="29" hasCustomPrompt="1"/>
          </p:nvPr>
        </p:nvSpPr>
        <p:spPr>
          <a:xfrm>
            <a:off x="574675"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2" name="Text Placeholder 4">
            <a:extLst>
              <a:ext uri="{FF2B5EF4-FFF2-40B4-BE49-F238E27FC236}">
                <a16:creationId xmlns:a16="http://schemas.microsoft.com/office/drawing/2014/main" id="{24966EB2-AA28-4903-B465-F4A2712B21EE}"/>
              </a:ext>
            </a:extLst>
          </p:cNvPr>
          <p:cNvSpPr>
            <a:spLocks noGrp="1"/>
          </p:cNvSpPr>
          <p:nvPr>
            <p:ph type="body" sz="quarter" idx="37" hasCustomPrompt="1"/>
          </p:nvPr>
        </p:nvSpPr>
        <p:spPr>
          <a:xfrm>
            <a:off x="2806178"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3" name="Text Placeholder 5">
            <a:extLst>
              <a:ext uri="{FF2B5EF4-FFF2-40B4-BE49-F238E27FC236}">
                <a16:creationId xmlns:a16="http://schemas.microsoft.com/office/drawing/2014/main" id="{0DAD2938-C7DE-4EA6-ADB1-49A4AAB55113}"/>
              </a:ext>
            </a:extLst>
          </p:cNvPr>
          <p:cNvSpPr>
            <a:spLocks noGrp="1"/>
          </p:cNvSpPr>
          <p:nvPr>
            <p:ph type="body" sz="quarter" idx="38" hasCustomPrompt="1"/>
          </p:nvPr>
        </p:nvSpPr>
        <p:spPr>
          <a:xfrm>
            <a:off x="5037681"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4" name="Text Placeholder 6">
            <a:extLst>
              <a:ext uri="{FF2B5EF4-FFF2-40B4-BE49-F238E27FC236}">
                <a16:creationId xmlns:a16="http://schemas.microsoft.com/office/drawing/2014/main" id="{7D03548E-6D67-44FD-9CF3-4B3BB0FF1A1E}"/>
              </a:ext>
            </a:extLst>
          </p:cNvPr>
          <p:cNvSpPr>
            <a:spLocks noGrp="1"/>
          </p:cNvSpPr>
          <p:nvPr>
            <p:ph type="body" sz="quarter" idx="39" hasCustomPrompt="1"/>
          </p:nvPr>
        </p:nvSpPr>
        <p:spPr>
          <a:xfrm>
            <a:off x="7269184"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5" name="Text Placeholder 7">
            <a:extLst>
              <a:ext uri="{FF2B5EF4-FFF2-40B4-BE49-F238E27FC236}">
                <a16:creationId xmlns:a16="http://schemas.microsoft.com/office/drawing/2014/main" id="{94F00121-97E7-43B5-9367-1AFFFF81A24A}"/>
              </a:ext>
            </a:extLst>
          </p:cNvPr>
          <p:cNvSpPr>
            <a:spLocks noGrp="1"/>
          </p:cNvSpPr>
          <p:nvPr>
            <p:ph type="body" sz="quarter" idx="40" hasCustomPrompt="1"/>
          </p:nvPr>
        </p:nvSpPr>
        <p:spPr>
          <a:xfrm>
            <a:off x="9500688"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3" name="Footer Placeholder 2">
            <a:extLst>
              <a:ext uri="{FF2B5EF4-FFF2-40B4-BE49-F238E27FC236}">
                <a16:creationId xmlns:a16="http://schemas.microsoft.com/office/drawing/2014/main" id="{36219BE5-1F1F-4F56-9711-8DEA488277E8}"/>
              </a:ext>
            </a:extLst>
          </p:cNvPr>
          <p:cNvSpPr>
            <a:spLocks noGrp="1"/>
          </p:cNvSpPr>
          <p:nvPr>
            <p:ph type="ftr" sz="quarter" idx="35"/>
          </p:nvPr>
        </p:nvSpPr>
        <p:spPr/>
        <p:txBody>
          <a:bodyPr/>
          <a:lstStyle/>
          <a:p>
            <a:endParaRPr lang="sv-SE"/>
          </a:p>
        </p:txBody>
      </p:sp>
      <p:sp>
        <p:nvSpPr>
          <p:cNvPr id="5" name="Slide Number Placeholder 4">
            <a:extLst>
              <a:ext uri="{FF2B5EF4-FFF2-40B4-BE49-F238E27FC236}">
                <a16:creationId xmlns:a16="http://schemas.microsoft.com/office/drawing/2014/main" id="{5C646473-94F4-4736-854A-68B2FF173105}"/>
              </a:ext>
            </a:extLst>
          </p:cNvPr>
          <p:cNvSpPr>
            <a:spLocks noGrp="1"/>
          </p:cNvSpPr>
          <p:nvPr>
            <p:ph type="sldNum" sz="quarter" idx="36"/>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37758701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ive text box and colour-block">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8D4F97D-91B2-42AD-925A-E75014478D8D}"/>
              </a:ext>
            </a:extLst>
          </p:cNvPr>
          <p:cNvSpPr>
            <a:spLocks noGrp="1"/>
          </p:cNvSpPr>
          <p:nvPr>
            <p:ph type="dt" sz="half" idx="34"/>
          </p:nvPr>
        </p:nvSpPr>
        <p:spPr/>
        <p:txBody>
          <a:bodyPr/>
          <a:lstStyle/>
          <a:p>
            <a:fld id="{BE31409F-3256-4FDA-AD58-9FE6AA843243}" type="datetime4">
              <a:rPr lang="sv-SE" smtClean="0"/>
              <a:t>5 januari 2024</a:t>
            </a:fld>
            <a:endParaRPr lang="sv-SE"/>
          </a:p>
        </p:txBody>
      </p:sp>
      <p:grpSp>
        <p:nvGrpSpPr>
          <p:cNvPr id="6" name="Group 5">
            <a:extLst>
              <a:ext uri="{FF2B5EF4-FFF2-40B4-BE49-F238E27FC236}">
                <a16:creationId xmlns:a16="http://schemas.microsoft.com/office/drawing/2014/main" id="{13340FE0-1472-478B-8AF6-B0CD3876CE2B}"/>
              </a:ext>
            </a:extLst>
          </p:cNvPr>
          <p:cNvGrpSpPr/>
          <p:nvPr userDrawn="1"/>
        </p:nvGrpSpPr>
        <p:grpSpPr>
          <a:xfrm>
            <a:off x="0" y="-715763"/>
            <a:ext cx="6550945" cy="657163"/>
            <a:chOff x="0" y="-715763"/>
            <a:chExt cx="6550945" cy="657163"/>
          </a:xfrm>
        </p:grpSpPr>
        <p:sp>
          <p:nvSpPr>
            <p:cNvPr id="13" name="TextBox 12">
              <a:extLst>
                <a:ext uri="{FF2B5EF4-FFF2-40B4-BE49-F238E27FC236}">
                  <a16:creationId xmlns:a16="http://schemas.microsoft.com/office/drawing/2014/main" id="{1276F531-311B-4212-AD7D-17533764B728}"/>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 - grey or white if the image is light or dark.</a:t>
              </a: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4" name="Picture 13">
              <a:extLst>
                <a:ext uri="{FF2B5EF4-FFF2-40B4-BE49-F238E27FC236}">
                  <a16:creationId xmlns:a16="http://schemas.microsoft.com/office/drawing/2014/main" id="{282B9FBF-00CA-4078-B450-9822615EF38B}"/>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16" name="Rectangle 15">
              <a:extLst>
                <a:ext uri="{FF2B5EF4-FFF2-40B4-BE49-F238E27FC236}">
                  <a16:creationId xmlns:a16="http://schemas.microsoft.com/office/drawing/2014/main" id="{0025F053-5D2E-4CC0-9A99-EC497417871E}"/>
                </a:ext>
              </a:extLst>
            </p:cNvPr>
            <p:cNvSpPr/>
            <p:nvPr userDrawn="1"/>
          </p:nvSpPr>
          <p:spPr>
            <a:xfrm>
              <a:off x="4909042" y="-473609"/>
              <a:ext cx="160020" cy="319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grpSp>
      <p:sp>
        <p:nvSpPr>
          <p:cNvPr id="20" name="Text Placeholder 19">
            <a:extLst>
              <a:ext uri="{FF2B5EF4-FFF2-40B4-BE49-F238E27FC236}">
                <a16:creationId xmlns:a16="http://schemas.microsoft.com/office/drawing/2014/main" id="{E3EE587E-2023-4A29-8A0B-F7C0D6468D68}"/>
              </a:ext>
            </a:extLst>
          </p:cNvPr>
          <p:cNvSpPr>
            <a:spLocks noGrp="1"/>
          </p:cNvSpPr>
          <p:nvPr>
            <p:ph type="body" sz="quarter" idx="41" hasCustomPrompt="1"/>
          </p:nvPr>
        </p:nvSpPr>
        <p:spPr>
          <a:xfrm>
            <a:off x="108000" y="108000"/>
            <a:ext cx="11976100" cy="6206400"/>
          </a:xfrm>
          <a:custGeom>
            <a:avLst/>
            <a:gdLst>
              <a:gd name="connsiteX0" fmla="*/ 0 w 11976100"/>
              <a:gd name="connsiteY0" fmla="*/ 0 h 6206400"/>
              <a:gd name="connsiteX1" fmla="*/ 11668664 w 11976100"/>
              <a:gd name="connsiteY1" fmla="*/ 0 h 6206400"/>
              <a:gd name="connsiteX2" fmla="*/ 11976100 w 11976100"/>
              <a:gd name="connsiteY2" fmla="*/ 307436 h 6206400"/>
              <a:gd name="connsiteX3" fmla="*/ 11976100 w 11976100"/>
              <a:gd name="connsiteY3" fmla="*/ 6206400 h 6206400"/>
              <a:gd name="connsiteX4" fmla="*/ 300740 w 11976100"/>
              <a:gd name="connsiteY4" fmla="*/ 6206400 h 6206400"/>
              <a:gd name="connsiteX5" fmla="*/ 245477 w 11976100"/>
              <a:gd name="connsiteY5" fmla="*/ 6200829 h 6206400"/>
              <a:gd name="connsiteX6" fmla="*/ 0 w 11976100"/>
              <a:gd name="connsiteY6" fmla="*/ 5899639 h 62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6100" h="6206400">
                <a:moveTo>
                  <a:pt x="0" y="0"/>
                </a:moveTo>
                <a:lnTo>
                  <a:pt x="11668664" y="0"/>
                </a:lnTo>
                <a:cubicBezTo>
                  <a:pt x="11838456" y="0"/>
                  <a:pt x="11976100" y="137644"/>
                  <a:pt x="11976100" y="307436"/>
                </a:cubicBezTo>
                <a:lnTo>
                  <a:pt x="11976100" y="6206400"/>
                </a:lnTo>
                <a:lnTo>
                  <a:pt x="300740" y="6206400"/>
                </a:lnTo>
                <a:lnTo>
                  <a:pt x="245477" y="6200829"/>
                </a:lnTo>
                <a:cubicBezTo>
                  <a:pt x="105384" y="6172162"/>
                  <a:pt x="0" y="6048207"/>
                  <a:pt x="0" y="5899639"/>
                </a:cubicBezTo>
                <a:close/>
              </a:path>
            </a:pathLst>
          </a:custGeom>
          <a:solidFill>
            <a:srgbClr val="D9E1D4"/>
          </a:solidFill>
        </p:spPr>
        <p:txBody>
          <a:bodyPr wrap="square">
            <a:noAutofit/>
          </a:bodyPr>
          <a:lstStyle>
            <a:lvl1pPr marL="0" indent="0">
              <a:buNone/>
              <a:defRPr sz="100">
                <a:noFill/>
              </a:defRPr>
            </a:lvl1pPr>
          </a:lstStyle>
          <a:p>
            <a:pPr lvl="0"/>
            <a:r>
              <a:rPr lang="sv-SE"/>
              <a:t>.</a:t>
            </a:r>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sv-SE" noProof="0"/>
              <a:t>Click to </a:t>
            </a:r>
            <a:r>
              <a:rPr lang="sv-SE" noProof="0" err="1"/>
              <a:t>add</a:t>
            </a:r>
            <a:r>
              <a:rPr lang="sv-SE" noProof="0"/>
              <a:t> </a:t>
            </a:r>
            <a:r>
              <a:rPr lang="sv-SE" noProof="0" err="1"/>
              <a:t>title</a:t>
            </a:r>
            <a:endParaRPr lang="sv-SE"/>
          </a:p>
        </p:txBody>
      </p:sp>
      <p:sp>
        <p:nvSpPr>
          <p:cNvPr id="18" name="Subtitle 2">
            <a:extLst>
              <a:ext uri="{FF2B5EF4-FFF2-40B4-BE49-F238E27FC236}">
                <a16:creationId xmlns:a16="http://schemas.microsoft.com/office/drawing/2014/main" id="{5B567F3B-DDED-4359-9E5A-D163E29BC1F2}"/>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2" name="Text Placeholder 3">
            <a:extLst>
              <a:ext uri="{FF2B5EF4-FFF2-40B4-BE49-F238E27FC236}">
                <a16:creationId xmlns:a16="http://schemas.microsoft.com/office/drawing/2014/main" id="{0C4B8ACD-6FAA-4385-878A-C178FE49FE2D}"/>
              </a:ext>
            </a:extLst>
          </p:cNvPr>
          <p:cNvSpPr>
            <a:spLocks noGrp="1"/>
          </p:cNvSpPr>
          <p:nvPr>
            <p:ph type="body" sz="quarter" idx="29" hasCustomPrompt="1"/>
          </p:nvPr>
        </p:nvSpPr>
        <p:spPr>
          <a:xfrm>
            <a:off x="574675"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2" name="Text Placeholder 4">
            <a:extLst>
              <a:ext uri="{FF2B5EF4-FFF2-40B4-BE49-F238E27FC236}">
                <a16:creationId xmlns:a16="http://schemas.microsoft.com/office/drawing/2014/main" id="{24966EB2-AA28-4903-B465-F4A2712B21EE}"/>
              </a:ext>
            </a:extLst>
          </p:cNvPr>
          <p:cNvSpPr>
            <a:spLocks noGrp="1"/>
          </p:cNvSpPr>
          <p:nvPr>
            <p:ph type="body" sz="quarter" idx="37" hasCustomPrompt="1"/>
          </p:nvPr>
        </p:nvSpPr>
        <p:spPr>
          <a:xfrm>
            <a:off x="2806178"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3" name="Text Placeholder 5">
            <a:extLst>
              <a:ext uri="{FF2B5EF4-FFF2-40B4-BE49-F238E27FC236}">
                <a16:creationId xmlns:a16="http://schemas.microsoft.com/office/drawing/2014/main" id="{0DAD2938-C7DE-4EA6-ADB1-49A4AAB55113}"/>
              </a:ext>
            </a:extLst>
          </p:cNvPr>
          <p:cNvSpPr>
            <a:spLocks noGrp="1"/>
          </p:cNvSpPr>
          <p:nvPr>
            <p:ph type="body" sz="quarter" idx="38" hasCustomPrompt="1"/>
          </p:nvPr>
        </p:nvSpPr>
        <p:spPr>
          <a:xfrm>
            <a:off x="5037681"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4" name="Text Placeholder 6">
            <a:extLst>
              <a:ext uri="{FF2B5EF4-FFF2-40B4-BE49-F238E27FC236}">
                <a16:creationId xmlns:a16="http://schemas.microsoft.com/office/drawing/2014/main" id="{7D03548E-6D67-44FD-9CF3-4B3BB0FF1A1E}"/>
              </a:ext>
            </a:extLst>
          </p:cNvPr>
          <p:cNvSpPr>
            <a:spLocks noGrp="1"/>
          </p:cNvSpPr>
          <p:nvPr>
            <p:ph type="body" sz="quarter" idx="39" hasCustomPrompt="1"/>
          </p:nvPr>
        </p:nvSpPr>
        <p:spPr>
          <a:xfrm>
            <a:off x="7269184"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5" name="Text Placeholder 7">
            <a:extLst>
              <a:ext uri="{FF2B5EF4-FFF2-40B4-BE49-F238E27FC236}">
                <a16:creationId xmlns:a16="http://schemas.microsoft.com/office/drawing/2014/main" id="{94F00121-97E7-43B5-9367-1AFFFF81A24A}"/>
              </a:ext>
            </a:extLst>
          </p:cNvPr>
          <p:cNvSpPr>
            <a:spLocks noGrp="1"/>
          </p:cNvSpPr>
          <p:nvPr>
            <p:ph type="body" sz="quarter" idx="40" hasCustomPrompt="1"/>
          </p:nvPr>
        </p:nvSpPr>
        <p:spPr>
          <a:xfrm>
            <a:off x="9500688"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3" name="Footer Placeholder 2">
            <a:extLst>
              <a:ext uri="{FF2B5EF4-FFF2-40B4-BE49-F238E27FC236}">
                <a16:creationId xmlns:a16="http://schemas.microsoft.com/office/drawing/2014/main" id="{36219BE5-1F1F-4F56-9711-8DEA488277E8}"/>
              </a:ext>
            </a:extLst>
          </p:cNvPr>
          <p:cNvSpPr>
            <a:spLocks noGrp="1"/>
          </p:cNvSpPr>
          <p:nvPr>
            <p:ph type="ftr" sz="quarter" idx="35"/>
          </p:nvPr>
        </p:nvSpPr>
        <p:spPr/>
        <p:txBody>
          <a:bodyPr/>
          <a:lstStyle/>
          <a:p>
            <a:endParaRPr lang="sv-SE"/>
          </a:p>
        </p:txBody>
      </p:sp>
      <p:sp>
        <p:nvSpPr>
          <p:cNvPr id="5" name="Slide Number Placeholder 4">
            <a:extLst>
              <a:ext uri="{FF2B5EF4-FFF2-40B4-BE49-F238E27FC236}">
                <a16:creationId xmlns:a16="http://schemas.microsoft.com/office/drawing/2014/main" id="{5C646473-94F4-4736-854A-68B2FF173105}"/>
              </a:ext>
            </a:extLst>
          </p:cNvPr>
          <p:cNvSpPr>
            <a:spLocks noGrp="1"/>
          </p:cNvSpPr>
          <p:nvPr>
            <p:ph type="sldNum" sz="quarter" idx="36"/>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737968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ive text box and imag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8D4F97D-91B2-42AD-925A-E75014478D8D}"/>
              </a:ext>
            </a:extLst>
          </p:cNvPr>
          <p:cNvSpPr>
            <a:spLocks noGrp="1"/>
          </p:cNvSpPr>
          <p:nvPr>
            <p:ph type="dt" sz="half" idx="34"/>
          </p:nvPr>
        </p:nvSpPr>
        <p:spPr/>
        <p:txBody>
          <a:bodyPr/>
          <a:lstStyle/>
          <a:p>
            <a:fld id="{BE31409F-3256-4FDA-AD58-9FE6AA843243}" type="datetime4">
              <a:rPr lang="sv-SE" smtClean="0"/>
              <a:t>5 januari 2024</a:t>
            </a:fld>
            <a:endParaRPr lang="sv-SE"/>
          </a:p>
        </p:txBody>
      </p:sp>
      <p:grpSp>
        <p:nvGrpSpPr>
          <p:cNvPr id="16" name="Group 15">
            <a:extLst>
              <a:ext uri="{FF2B5EF4-FFF2-40B4-BE49-F238E27FC236}">
                <a16:creationId xmlns:a16="http://schemas.microsoft.com/office/drawing/2014/main" id="{EF8F901B-FFA0-4EDC-BB1A-6A8FDE5EEC64}"/>
              </a:ext>
            </a:extLst>
          </p:cNvPr>
          <p:cNvGrpSpPr/>
          <p:nvPr userDrawn="1"/>
        </p:nvGrpSpPr>
        <p:grpSpPr>
          <a:xfrm>
            <a:off x="0" y="-715763"/>
            <a:ext cx="6550945" cy="657163"/>
            <a:chOff x="0" y="-715763"/>
            <a:chExt cx="6550945" cy="657163"/>
          </a:xfrm>
        </p:grpSpPr>
        <p:sp>
          <p:nvSpPr>
            <p:cNvPr id="17" name="TextBox 16">
              <a:extLst>
                <a:ext uri="{FF2B5EF4-FFF2-40B4-BE49-F238E27FC236}">
                  <a16:creationId xmlns:a16="http://schemas.microsoft.com/office/drawing/2014/main" id="{5A490CCF-1DF0-4056-9FB3-4DFFD29F7912}"/>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 - grey or white if the image is light or dark.</a:t>
              </a: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9" name="Picture 18">
              <a:extLst>
                <a:ext uri="{FF2B5EF4-FFF2-40B4-BE49-F238E27FC236}">
                  <a16:creationId xmlns:a16="http://schemas.microsoft.com/office/drawing/2014/main" id="{846FD1DB-CFEF-4BF5-B37E-7E4C48B4A7B7}"/>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15" name="Picture Placeholder 7">
            <a:extLst>
              <a:ext uri="{FF2B5EF4-FFF2-40B4-BE49-F238E27FC236}">
                <a16:creationId xmlns:a16="http://schemas.microsoft.com/office/drawing/2014/main" id="{E85E73C5-99D5-4F7A-AA5D-A430AE0EFC6C}"/>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sv-SE" noProof="0"/>
              <a:t>Click on </a:t>
            </a:r>
            <a:r>
              <a:rPr lang="sv-SE" noProof="0" err="1"/>
              <a:t>frame</a:t>
            </a:r>
            <a:r>
              <a:rPr lang="sv-SE" noProof="0"/>
              <a:t> and </a:t>
            </a:r>
            <a:r>
              <a:rPr lang="sv-SE" noProof="0" err="1"/>
              <a:t>insert</a:t>
            </a:r>
            <a:r>
              <a:rPr lang="sv-SE" noProof="0"/>
              <a:t> </a:t>
            </a:r>
            <a:r>
              <a:rPr lang="sv-SE" noProof="0" err="1"/>
              <a:t>picture</a:t>
            </a:r>
            <a:r>
              <a:rPr lang="sv-SE" noProof="0"/>
              <a:t> </a:t>
            </a:r>
            <a:r>
              <a:rPr lang="sv-SE" noProof="0" err="1"/>
              <a:t>using</a:t>
            </a:r>
            <a:r>
              <a:rPr lang="sv-SE" noProof="0"/>
              <a:t> the </a:t>
            </a:r>
            <a:r>
              <a:rPr lang="sv-SE" noProof="0" err="1"/>
              <a:t>Insert</a:t>
            </a:r>
            <a:r>
              <a:rPr lang="sv-SE" noProof="0"/>
              <a:t> </a:t>
            </a:r>
            <a:r>
              <a:rPr lang="sv-SE" noProof="0" err="1"/>
              <a:t>tab</a:t>
            </a:r>
            <a:r>
              <a:rPr lang="sv-SE" noProof="0"/>
              <a:t>, Pictures</a:t>
            </a:r>
            <a:endParaRPr lang="sv-SE"/>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sv-SE" noProof="0"/>
              <a:t>Click to </a:t>
            </a:r>
            <a:r>
              <a:rPr lang="sv-SE" noProof="0" err="1"/>
              <a:t>add</a:t>
            </a:r>
            <a:r>
              <a:rPr lang="sv-SE" noProof="0"/>
              <a:t> </a:t>
            </a:r>
            <a:r>
              <a:rPr lang="sv-SE" noProof="0" err="1"/>
              <a:t>title</a:t>
            </a:r>
            <a:endParaRPr lang="sv-SE"/>
          </a:p>
        </p:txBody>
      </p:sp>
      <p:sp>
        <p:nvSpPr>
          <p:cNvPr id="18" name="Subtitle 2">
            <a:extLst>
              <a:ext uri="{FF2B5EF4-FFF2-40B4-BE49-F238E27FC236}">
                <a16:creationId xmlns:a16="http://schemas.microsoft.com/office/drawing/2014/main" id="{5B567F3B-DDED-4359-9E5A-D163E29BC1F2}"/>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12" name="Text Placeholder 3">
            <a:extLst>
              <a:ext uri="{FF2B5EF4-FFF2-40B4-BE49-F238E27FC236}">
                <a16:creationId xmlns:a16="http://schemas.microsoft.com/office/drawing/2014/main" id="{0C4B8ACD-6FAA-4385-878A-C178FE49FE2D}"/>
              </a:ext>
            </a:extLst>
          </p:cNvPr>
          <p:cNvSpPr>
            <a:spLocks noGrp="1"/>
          </p:cNvSpPr>
          <p:nvPr>
            <p:ph type="body" sz="quarter" idx="29" hasCustomPrompt="1"/>
          </p:nvPr>
        </p:nvSpPr>
        <p:spPr>
          <a:xfrm>
            <a:off x="574675"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2" name="Text Placeholder 4">
            <a:extLst>
              <a:ext uri="{FF2B5EF4-FFF2-40B4-BE49-F238E27FC236}">
                <a16:creationId xmlns:a16="http://schemas.microsoft.com/office/drawing/2014/main" id="{24966EB2-AA28-4903-B465-F4A2712B21EE}"/>
              </a:ext>
            </a:extLst>
          </p:cNvPr>
          <p:cNvSpPr>
            <a:spLocks noGrp="1"/>
          </p:cNvSpPr>
          <p:nvPr>
            <p:ph type="body" sz="quarter" idx="37" hasCustomPrompt="1"/>
          </p:nvPr>
        </p:nvSpPr>
        <p:spPr>
          <a:xfrm>
            <a:off x="2806178"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3" name="Text Placeholder 5">
            <a:extLst>
              <a:ext uri="{FF2B5EF4-FFF2-40B4-BE49-F238E27FC236}">
                <a16:creationId xmlns:a16="http://schemas.microsoft.com/office/drawing/2014/main" id="{0DAD2938-C7DE-4EA6-ADB1-49A4AAB55113}"/>
              </a:ext>
            </a:extLst>
          </p:cNvPr>
          <p:cNvSpPr>
            <a:spLocks noGrp="1"/>
          </p:cNvSpPr>
          <p:nvPr>
            <p:ph type="body" sz="quarter" idx="38" hasCustomPrompt="1"/>
          </p:nvPr>
        </p:nvSpPr>
        <p:spPr>
          <a:xfrm>
            <a:off x="5037681"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4" name="Text Placeholder 6">
            <a:extLst>
              <a:ext uri="{FF2B5EF4-FFF2-40B4-BE49-F238E27FC236}">
                <a16:creationId xmlns:a16="http://schemas.microsoft.com/office/drawing/2014/main" id="{7D03548E-6D67-44FD-9CF3-4B3BB0FF1A1E}"/>
              </a:ext>
            </a:extLst>
          </p:cNvPr>
          <p:cNvSpPr>
            <a:spLocks noGrp="1"/>
          </p:cNvSpPr>
          <p:nvPr>
            <p:ph type="body" sz="quarter" idx="39" hasCustomPrompt="1"/>
          </p:nvPr>
        </p:nvSpPr>
        <p:spPr>
          <a:xfrm>
            <a:off x="7269184"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25" name="Text Placeholder 7">
            <a:extLst>
              <a:ext uri="{FF2B5EF4-FFF2-40B4-BE49-F238E27FC236}">
                <a16:creationId xmlns:a16="http://schemas.microsoft.com/office/drawing/2014/main" id="{94F00121-97E7-43B5-9367-1AFFFF81A24A}"/>
              </a:ext>
            </a:extLst>
          </p:cNvPr>
          <p:cNvSpPr>
            <a:spLocks noGrp="1"/>
          </p:cNvSpPr>
          <p:nvPr>
            <p:ph type="body" sz="quarter" idx="40" hasCustomPrompt="1"/>
          </p:nvPr>
        </p:nvSpPr>
        <p:spPr>
          <a:xfrm>
            <a:off x="9500688"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sv-SE" noProof="0"/>
              <a:t>Click to </a:t>
            </a:r>
            <a:r>
              <a:rPr lang="sv-SE" noProof="0" err="1"/>
              <a:t>add</a:t>
            </a:r>
            <a:r>
              <a:rPr lang="sv-SE" noProof="0"/>
              <a:t> text </a:t>
            </a:r>
            <a:br>
              <a:rPr lang="sv-SE" noProof="0"/>
            </a:br>
            <a:r>
              <a:rPr lang="sv-SE" noProof="0"/>
              <a:t>(</a:t>
            </a:r>
            <a:r>
              <a:rPr lang="sv-SE" noProof="0" err="1"/>
              <a:t>Enter</a:t>
            </a:r>
            <a:r>
              <a:rPr lang="sv-SE" noProof="0"/>
              <a:t> +TAB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a:p>
            <a:pPr lvl="4"/>
            <a:endParaRPr lang="sv-SE"/>
          </a:p>
        </p:txBody>
      </p:sp>
      <p:sp>
        <p:nvSpPr>
          <p:cNvPr id="3" name="Footer Placeholder 2">
            <a:extLst>
              <a:ext uri="{FF2B5EF4-FFF2-40B4-BE49-F238E27FC236}">
                <a16:creationId xmlns:a16="http://schemas.microsoft.com/office/drawing/2014/main" id="{36219BE5-1F1F-4F56-9711-8DEA488277E8}"/>
              </a:ext>
            </a:extLst>
          </p:cNvPr>
          <p:cNvSpPr>
            <a:spLocks noGrp="1"/>
          </p:cNvSpPr>
          <p:nvPr>
            <p:ph type="ftr" sz="quarter" idx="35"/>
          </p:nvPr>
        </p:nvSpPr>
        <p:spPr/>
        <p:txBody>
          <a:bodyPr/>
          <a:lstStyle/>
          <a:p>
            <a:endParaRPr lang="sv-SE"/>
          </a:p>
        </p:txBody>
      </p:sp>
      <p:sp>
        <p:nvSpPr>
          <p:cNvPr id="5" name="Slide Number Placeholder 4">
            <a:extLst>
              <a:ext uri="{FF2B5EF4-FFF2-40B4-BE49-F238E27FC236}">
                <a16:creationId xmlns:a16="http://schemas.microsoft.com/office/drawing/2014/main" id="{5C646473-94F4-4736-854A-68B2FF173105}"/>
              </a:ext>
            </a:extLst>
          </p:cNvPr>
          <p:cNvSpPr>
            <a:spLocks noGrp="1"/>
          </p:cNvSpPr>
          <p:nvPr>
            <p:ph type="sldNum" sz="quarter" idx="36"/>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240227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and colour block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6E3020B-76A3-42F5-A6FF-B80BF02128B2}"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D9E1D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6E8E6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Title 1">
            <a:extLst>
              <a:ext uri="{FF2B5EF4-FFF2-40B4-BE49-F238E27FC236}">
                <a16:creationId xmlns:a16="http://schemas.microsoft.com/office/drawing/2014/main" id="{C8C07DA4-933A-494C-95CF-1E385604B3E8}"/>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B004D00D-7C7B-4122-B29B-D450032019DC}"/>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3625619126"/>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x text box and imag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E3FC34D9-4BC7-418E-BFE1-9A014C9CAC67}"/>
              </a:ext>
            </a:extLst>
          </p:cNvPr>
          <p:cNvSpPr>
            <a:spLocks noGrp="1"/>
          </p:cNvSpPr>
          <p:nvPr>
            <p:ph type="dt" sz="half" idx="34"/>
          </p:nvPr>
        </p:nvSpPr>
        <p:spPr/>
        <p:txBody>
          <a:bodyPr/>
          <a:lstStyle/>
          <a:p>
            <a:fld id="{49A20A52-F7F0-48F3-A05F-0DCE0BAAE219}" type="datetime4">
              <a:rPr lang="sv-SE" smtClean="0"/>
              <a:t>5 januari 2024</a:t>
            </a:fld>
            <a:endParaRPr lang="sv-SE"/>
          </a:p>
        </p:txBody>
      </p:sp>
      <p:grpSp>
        <p:nvGrpSpPr>
          <p:cNvPr id="3" name="Group 2">
            <a:extLst>
              <a:ext uri="{FF2B5EF4-FFF2-40B4-BE49-F238E27FC236}">
                <a16:creationId xmlns:a16="http://schemas.microsoft.com/office/drawing/2014/main" id="{51495CC2-50DB-43C0-B3DB-9B194BB3B67F}"/>
              </a:ext>
            </a:extLst>
          </p:cNvPr>
          <p:cNvGrpSpPr/>
          <p:nvPr userDrawn="1"/>
        </p:nvGrpSpPr>
        <p:grpSpPr>
          <a:xfrm>
            <a:off x="0" y="-715763"/>
            <a:ext cx="6550945" cy="657163"/>
            <a:chOff x="0" y="-715763"/>
            <a:chExt cx="6550945" cy="657163"/>
          </a:xfrm>
        </p:grpSpPr>
        <p:sp>
          <p:nvSpPr>
            <p:cNvPr id="12" name="TextBox 11">
              <a:extLst>
                <a:ext uri="{FF2B5EF4-FFF2-40B4-BE49-F238E27FC236}">
                  <a16:creationId xmlns:a16="http://schemas.microsoft.com/office/drawing/2014/main" id="{DA601C7F-38D7-42AA-86D5-EC08DCDA630D}"/>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sv-SE" sz="1200" noProof="1">
                  <a:solidFill>
                    <a:schemeClr val="accent4"/>
                  </a:solidFill>
                </a:rPr>
              </a:br>
              <a:r>
                <a:rPr lang="sv-SE" sz="1200" noProof="1">
                  <a:solidFill>
                    <a:schemeClr val="accent4"/>
                  </a:solidFill>
                </a:rPr>
                <a:t>Click the textbox to pick other colour to fit the colours in your presentation.</a:t>
              </a:r>
            </a:p>
          </p:txBody>
        </p:sp>
        <p:pic>
          <p:nvPicPr>
            <p:cNvPr id="13" name="Picture 12">
              <a:extLst>
                <a:ext uri="{FF2B5EF4-FFF2-40B4-BE49-F238E27FC236}">
                  <a16:creationId xmlns:a16="http://schemas.microsoft.com/office/drawing/2014/main" id="{485520B2-B810-4E81-BFB3-B0333D8E4B9F}"/>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21" name="Picture Placeholder 7">
            <a:extLst>
              <a:ext uri="{FF2B5EF4-FFF2-40B4-BE49-F238E27FC236}">
                <a16:creationId xmlns:a16="http://schemas.microsoft.com/office/drawing/2014/main" id="{900B2FB6-C748-4555-9734-8348B16EB672}"/>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sv-SE" noProof="0"/>
              <a:t>Click on </a:t>
            </a:r>
            <a:r>
              <a:rPr lang="sv-SE" noProof="0" err="1"/>
              <a:t>frame</a:t>
            </a:r>
            <a:r>
              <a:rPr lang="sv-SE" noProof="0"/>
              <a:t> and </a:t>
            </a:r>
            <a:r>
              <a:rPr lang="sv-SE" noProof="0" err="1"/>
              <a:t>insert</a:t>
            </a:r>
            <a:r>
              <a:rPr lang="sv-SE" noProof="0"/>
              <a:t> </a:t>
            </a:r>
            <a:r>
              <a:rPr lang="sv-SE" noProof="0" err="1"/>
              <a:t>picture</a:t>
            </a:r>
            <a:r>
              <a:rPr lang="sv-SE" noProof="0"/>
              <a:t> </a:t>
            </a:r>
            <a:r>
              <a:rPr lang="sv-SE" noProof="0" err="1"/>
              <a:t>using</a:t>
            </a:r>
            <a:r>
              <a:rPr lang="sv-SE" noProof="0"/>
              <a:t> the </a:t>
            </a:r>
            <a:r>
              <a:rPr lang="sv-SE" noProof="0" err="1"/>
              <a:t>Insert</a:t>
            </a:r>
            <a:r>
              <a:rPr lang="sv-SE" noProof="0"/>
              <a:t> </a:t>
            </a:r>
            <a:r>
              <a:rPr lang="sv-SE" noProof="0" err="1"/>
              <a:t>tab</a:t>
            </a:r>
            <a:r>
              <a:rPr lang="sv-SE" noProof="0"/>
              <a:t>, Pictures</a:t>
            </a:r>
            <a:endParaRPr lang="sv-SE"/>
          </a:p>
        </p:txBody>
      </p:sp>
      <p:sp>
        <p:nvSpPr>
          <p:cNvPr id="23" name="Text Placeholder 1">
            <a:extLst>
              <a:ext uri="{FF2B5EF4-FFF2-40B4-BE49-F238E27FC236}">
                <a16:creationId xmlns:a16="http://schemas.microsoft.com/office/drawing/2014/main" id="{26BE3099-D48E-4608-9744-07A2483DFF29}"/>
              </a:ext>
            </a:extLst>
          </p:cNvPr>
          <p:cNvSpPr>
            <a:spLocks noGrp="1"/>
          </p:cNvSpPr>
          <p:nvPr>
            <p:ph type="body" sz="quarter" idx="28" hasCustomPrompt="1"/>
          </p:nvPr>
        </p:nvSpPr>
        <p:spPr>
          <a:xfrm>
            <a:off x="576000" y="612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4" name="Text Placeholder 2">
            <a:extLst>
              <a:ext uri="{FF2B5EF4-FFF2-40B4-BE49-F238E27FC236}">
                <a16:creationId xmlns:a16="http://schemas.microsoft.com/office/drawing/2014/main" id="{2E870958-6725-4CF5-B8B9-C410D3B7B17F}"/>
              </a:ext>
            </a:extLst>
          </p:cNvPr>
          <p:cNvSpPr>
            <a:spLocks noGrp="1"/>
          </p:cNvSpPr>
          <p:nvPr>
            <p:ph type="body" sz="quarter" idx="37" hasCustomPrompt="1"/>
          </p:nvPr>
        </p:nvSpPr>
        <p:spPr>
          <a:xfrm>
            <a:off x="4352400" y="612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5" name="Text Placeholder 3">
            <a:extLst>
              <a:ext uri="{FF2B5EF4-FFF2-40B4-BE49-F238E27FC236}">
                <a16:creationId xmlns:a16="http://schemas.microsoft.com/office/drawing/2014/main" id="{87B97164-FCF1-421A-8ABE-5A34E551CA1F}"/>
              </a:ext>
            </a:extLst>
          </p:cNvPr>
          <p:cNvSpPr>
            <a:spLocks noGrp="1"/>
          </p:cNvSpPr>
          <p:nvPr>
            <p:ph type="body" sz="quarter" idx="38" hasCustomPrompt="1"/>
          </p:nvPr>
        </p:nvSpPr>
        <p:spPr>
          <a:xfrm>
            <a:off x="8125200" y="612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6" name="Text Placeholder 4">
            <a:extLst>
              <a:ext uri="{FF2B5EF4-FFF2-40B4-BE49-F238E27FC236}">
                <a16:creationId xmlns:a16="http://schemas.microsoft.com/office/drawing/2014/main" id="{518CDB10-F0AC-4C55-8AB6-6D31F67630C2}"/>
              </a:ext>
            </a:extLst>
          </p:cNvPr>
          <p:cNvSpPr>
            <a:spLocks noGrp="1"/>
          </p:cNvSpPr>
          <p:nvPr>
            <p:ph type="body" sz="quarter" idx="39" hasCustomPrompt="1"/>
          </p:nvPr>
        </p:nvSpPr>
        <p:spPr>
          <a:xfrm>
            <a:off x="576000" y="3240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7" name="Text Placeholder 5">
            <a:extLst>
              <a:ext uri="{FF2B5EF4-FFF2-40B4-BE49-F238E27FC236}">
                <a16:creationId xmlns:a16="http://schemas.microsoft.com/office/drawing/2014/main" id="{7E0D8DAE-45ED-4180-9DA5-FE9D5C2FA692}"/>
              </a:ext>
            </a:extLst>
          </p:cNvPr>
          <p:cNvSpPr>
            <a:spLocks noGrp="1"/>
          </p:cNvSpPr>
          <p:nvPr>
            <p:ph type="body" sz="quarter" idx="40" hasCustomPrompt="1"/>
          </p:nvPr>
        </p:nvSpPr>
        <p:spPr>
          <a:xfrm>
            <a:off x="4352400" y="3240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28" name="Text Placeholder 6">
            <a:extLst>
              <a:ext uri="{FF2B5EF4-FFF2-40B4-BE49-F238E27FC236}">
                <a16:creationId xmlns:a16="http://schemas.microsoft.com/office/drawing/2014/main" id="{D5AB573B-80F4-4084-8717-4DC63899AB3F}"/>
              </a:ext>
            </a:extLst>
          </p:cNvPr>
          <p:cNvSpPr>
            <a:spLocks noGrp="1"/>
          </p:cNvSpPr>
          <p:nvPr>
            <p:ph type="body" sz="quarter" idx="41" hasCustomPrompt="1"/>
          </p:nvPr>
        </p:nvSpPr>
        <p:spPr>
          <a:xfrm>
            <a:off x="8125200" y="3240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sv-SE" noProof="0"/>
              <a:t>Click to </a:t>
            </a:r>
            <a:r>
              <a:rPr lang="sv-SE" noProof="0" err="1"/>
              <a:t>add</a:t>
            </a:r>
            <a:r>
              <a:rPr lang="sv-SE" noProof="0"/>
              <a:t> text </a:t>
            </a:r>
            <a:br>
              <a:rPr lang="sv-SE" noProof="0"/>
            </a:br>
            <a:r>
              <a:rPr lang="sv-SE" noProof="0"/>
              <a:t>(Enter+TAB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br>
              <a:rPr lang="sv-SE" noProof="0"/>
            </a:br>
            <a:r>
              <a:rPr lang="sv-SE" noProof="0"/>
              <a:t>OBS! </a:t>
            </a:r>
            <a:r>
              <a:rPr lang="sv-SE" noProof="0" err="1"/>
              <a:t>Consider</a:t>
            </a:r>
            <a:r>
              <a:rPr lang="sv-SE" noProof="0"/>
              <a:t> the </a:t>
            </a:r>
            <a:r>
              <a:rPr lang="sv-SE" noProof="0" err="1"/>
              <a:t>amount</a:t>
            </a:r>
            <a:r>
              <a:rPr lang="sv-SE" noProof="0"/>
              <a:t> </a:t>
            </a:r>
            <a:r>
              <a:rPr lang="sv-SE" noProof="0" err="1"/>
              <a:t>of</a:t>
            </a:r>
            <a:r>
              <a:rPr lang="sv-SE" noProof="0"/>
              <a:t> text as </a:t>
            </a:r>
            <a:r>
              <a:rPr lang="sv-SE" noProof="0" err="1"/>
              <a:t>too</a:t>
            </a:r>
            <a:r>
              <a:rPr lang="sv-SE" noProof="0"/>
              <a:t> </a:t>
            </a:r>
            <a:r>
              <a:rPr lang="sv-SE" noProof="0" err="1"/>
              <a:t>much</a:t>
            </a:r>
            <a:r>
              <a:rPr lang="sv-SE" noProof="0"/>
              <a:t> text </a:t>
            </a:r>
            <a:r>
              <a:rPr lang="sv-SE" noProof="0" err="1"/>
              <a:t>will</a:t>
            </a:r>
            <a:r>
              <a:rPr lang="sv-SE" noProof="0"/>
              <a:t> be </a:t>
            </a:r>
            <a:r>
              <a:rPr lang="sv-SE" noProof="0" err="1"/>
              <a:t>difficult</a:t>
            </a:r>
            <a:r>
              <a:rPr lang="sv-SE" noProof="0"/>
              <a:t> to read on </a:t>
            </a:r>
            <a:r>
              <a:rPr lang="sv-SE" noProof="0" err="1"/>
              <a:t>screen</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4" name="Footer Placeholder 3">
            <a:extLst>
              <a:ext uri="{FF2B5EF4-FFF2-40B4-BE49-F238E27FC236}">
                <a16:creationId xmlns:a16="http://schemas.microsoft.com/office/drawing/2014/main" id="{6BEB99D3-7016-437B-B0E0-1CB5C6D5E8EC}"/>
              </a:ext>
            </a:extLst>
          </p:cNvPr>
          <p:cNvSpPr>
            <a:spLocks noGrp="1"/>
          </p:cNvSpPr>
          <p:nvPr>
            <p:ph type="ftr" sz="quarter" idx="35"/>
          </p:nvPr>
        </p:nvSpPr>
        <p:spPr/>
        <p:txBody>
          <a:bodyPr/>
          <a:lstStyle/>
          <a:p>
            <a:endParaRPr lang="sv-SE"/>
          </a:p>
        </p:txBody>
      </p:sp>
      <p:sp>
        <p:nvSpPr>
          <p:cNvPr id="5" name="Slide Number Placeholder 4">
            <a:extLst>
              <a:ext uri="{FF2B5EF4-FFF2-40B4-BE49-F238E27FC236}">
                <a16:creationId xmlns:a16="http://schemas.microsoft.com/office/drawing/2014/main" id="{26124087-84FE-48A2-874F-404A0DDBF267}"/>
              </a:ext>
            </a:extLst>
          </p:cNvPr>
          <p:cNvSpPr>
            <a:spLocks noGrp="1"/>
          </p:cNvSpPr>
          <p:nvPr>
            <p:ph type="sldNum" sz="quarter" idx="36"/>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10792626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boxes and letters">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92CD0E1-9BB9-4862-81B2-EBDFEAF31BC6}"/>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sv-SE" sz="1200" noProof="1">
                <a:solidFill>
                  <a:schemeClr val="accent4"/>
                </a:solidFill>
              </a:rPr>
            </a:br>
            <a:r>
              <a:rPr lang="sv-SE" sz="1200" noProof="1">
                <a:solidFill>
                  <a:schemeClr val="accent4"/>
                </a:solidFill>
              </a:rPr>
              <a:t>Right click on the image choose “Send to Back” now you can insert a letter. </a:t>
            </a:r>
          </a:p>
        </p:txBody>
      </p:sp>
      <p:sp>
        <p:nvSpPr>
          <p:cNvPr id="2" name="Date Placeholder 1" hidden="1">
            <a:extLst>
              <a:ext uri="{FF2B5EF4-FFF2-40B4-BE49-F238E27FC236}">
                <a16:creationId xmlns:a16="http://schemas.microsoft.com/office/drawing/2014/main" id="{9BEB6D9D-C00D-4C28-88FE-F0725D843BE1}"/>
              </a:ext>
            </a:extLst>
          </p:cNvPr>
          <p:cNvSpPr>
            <a:spLocks noGrp="1"/>
          </p:cNvSpPr>
          <p:nvPr>
            <p:ph type="dt" sz="half" idx="37"/>
          </p:nvPr>
        </p:nvSpPr>
        <p:spPr/>
        <p:txBody>
          <a:bodyPr/>
          <a:lstStyle/>
          <a:p>
            <a:fld id="{A0E3C6BD-DC74-4A58-B934-3ACC8718A1E9}" type="datetime4">
              <a:rPr lang="sv-SE" smtClean="0"/>
              <a:t>5 januari 2024</a:t>
            </a:fld>
            <a:endParaRPr lang="sv-SE"/>
          </a:p>
        </p:txBody>
      </p:sp>
      <p:sp>
        <p:nvSpPr>
          <p:cNvPr id="7" name="Text Placeholder 3">
            <a:extLst>
              <a:ext uri="{FF2B5EF4-FFF2-40B4-BE49-F238E27FC236}">
                <a16:creationId xmlns:a16="http://schemas.microsoft.com/office/drawing/2014/main" id="{AD2F57BE-2F2A-4FE2-A21D-F0E2F29097C6}"/>
              </a:ext>
            </a:extLst>
          </p:cNvPr>
          <p:cNvSpPr>
            <a:spLocks noGrp="1"/>
          </p:cNvSpPr>
          <p:nvPr>
            <p:ph type="body" sz="quarter" idx="30" hasCustomPrompt="1"/>
          </p:nvPr>
        </p:nvSpPr>
        <p:spPr>
          <a:xfrm>
            <a:off x="576000" y="1931469"/>
            <a:ext cx="3488400" cy="2592000"/>
          </a:xfrm>
        </p:spPr>
        <p:txBody>
          <a:bodyPr/>
          <a:lstStyle>
            <a:lvl1pPr marL="0" indent="0" algn="ctr">
              <a:buNone/>
              <a:defRPr sz="17000" b="1">
                <a:solidFill>
                  <a:schemeClr val="bg1"/>
                </a:solidFill>
                <a:latin typeface="+mj-lt"/>
              </a:defRPr>
            </a:lvl1pPr>
          </a:lstStyle>
          <a:p>
            <a:pPr lvl="0"/>
            <a:r>
              <a:rPr lang="sv-SE"/>
              <a:t>#</a:t>
            </a:r>
          </a:p>
        </p:txBody>
      </p:sp>
      <p:sp>
        <p:nvSpPr>
          <p:cNvPr id="27" name="Text Placeholder 4">
            <a:extLst>
              <a:ext uri="{FF2B5EF4-FFF2-40B4-BE49-F238E27FC236}">
                <a16:creationId xmlns:a16="http://schemas.microsoft.com/office/drawing/2014/main" id="{4A36E237-CCCA-42F3-9A76-E78E8455FE63}"/>
              </a:ext>
            </a:extLst>
          </p:cNvPr>
          <p:cNvSpPr>
            <a:spLocks noGrp="1"/>
          </p:cNvSpPr>
          <p:nvPr>
            <p:ph type="body" sz="quarter" idx="33" hasCustomPrompt="1"/>
          </p:nvPr>
        </p:nvSpPr>
        <p:spPr>
          <a:xfrm>
            <a:off x="4350744" y="1931469"/>
            <a:ext cx="3488400" cy="2592000"/>
          </a:xfrm>
        </p:spPr>
        <p:txBody>
          <a:bodyPr/>
          <a:lstStyle>
            <a:lvl1pPr marL="0" indent="0" algn="ctr">
              <a:buNone/>
              <a:defRPr sz="17000" b="1">
                <a:solidFill>
                  <a:schemeClr val="bg1"/>
                </a:solidFill>
                <a:latin typeface="+mj-lt"/>
              </a:defRPr>
            </a:lvl1pPr>
          </a:lstStyle>
          <a:p>
            <a:pPr lvl="0"/>
            <a:r>
              <a:rPr lang="sv-SE"/>
              <a:t>#</a:t>
            </a:r>
          </a:p>
        </p:txBody>
      </p:sp>
      <p:sp>
        <p:nvSpPr>
          <p:cNvPr id="30" name="Text Placeholder 5">
            <a:extLst>
              <a:ext uri="{FF2B5EF4-FFF2-40B4-BE49-F238E27FC236}">
                <a16:creationId xmlns:a16="http://schemas.microsoft.com/office/drawing/2014/main" id="{8CACFCB3-32E7-4100-A950-3CE8D30BF962}"/>
              </a:ext>
            </a:extLst>
          </p:cNvPr>
          <p:cNvSpPr>
            <a:spLocks noGrp="1"/>
          </p:cNvSpPr>
          <p:nvPr>
            <p:ph type="body" sz="quarter" idx="36" hasCustomPrompt="1"/>
          </p:nvPr>
        </p:nvSpPr>
        <p:spPr>
          <a:xfrm>
            <a:off x="8125488" y="1931469"/>
            <a:ext cx="3488400" cy="2592000"/>
          </a:xfrm>
        </p:spPr>
        <p:txBody>
          <a:bodyPr/>
          <a:lstStyle>
            <a:lvl1pPr marL="0" indent="0" algn="ctr">
              <a:buNone/>
              <a:defRPr sz="17000" b="1">
                <a:solidFill>
                  <a:schemeClr val="bg1"/>
                </a:solidFill>
                <a:latin typeface="+mj-lt"/>
              </a:defRPr>
            </a:lvl1pPr>
          </a:lstStyle>
          <a:p>
            <a:pPr lvl="0"/>
            <a:r>
              <a:rPr lang="sv-SE"/>
              <a:t>#</a:t>
            </a:r>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sv-SE" noProof="0"/>
              <a:t>Click to </a:t>
            </a:r>
            <a:r>
              <a:rPr lang="sv-SE" noProof="0" err="1"/>
              <a:t>add</a:t>
            </a:r>
            <a:r>
              <a:rPr lang="sv-SE" noProof="0"/>
              <a:t> </a:t>
            </a:r>
            <a:r>
              <a:rPr lang="sv-SE" noProof="0" err="1"/>
              <a:t>title</a:t>
            </a:r>
            <a:endParaRPr lang="sv-SE"/>
          </a:p>
        </p:txBody>
      </p:sp>
      <p:sp>
        <p:nvSpPr>
          <p:cNvPr id="22" name="Subtitle 2">
            <a:extLst>
              <a:ext uri="{FF2B5EF4-FFF2-40B4-BE49-F238E27FC236}">
                <a16:creationId xmlns:a16="http://schemas.microsoft.com/office/drawing/2014/main" id="{A0C8055A-9515-4ED8-BAE6-A4878F3F458C}"/>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5" name="Text Placeholder 3">
            <a:extLst>
              <a:ext uri="{FF2B5EF4-FFF2-40B4-BE49-F238E27FC236}">
                <a16:creationId xmlns:a16="http://schemas.microsoft.com/office/drawing/2014/main" id="{95B396C2-4EB7-4487-AC6F-859843813021}"/>
              </a:ext>
            </a:extLst>
          </p:cNvPr>
          <p:cNvSpPr>
            <a:spLocks noGrp="1"/>
          </p:cNvSpPr>
          <p:nvPr>
            <p:ph type="body" sz="quarter" idx="19" hasCustomPrompt="1"/>
          </p:nvPr>
        </p:nvSpPr>
        <p:spPr>
          <a:xfrm>
            <a:off x="576000" y="4964400"/>
            <a:ext cx="3488400" cy="1045875"/>
          </a:xfrm>
        </p:spPr>
        <p:txBody>
          <a:bodyPr/>
          <a:lstStyle>
            <a:lvl1pPr>
              <a:defRPr sz="1600"/>
            </a:lvl1pPr>
            <a:lvl2pPr>
              <a:defRPr sz="1400"/>
            </a:lvl2pPr>
            <a:lvl3pPr>
              <a:defRPr sz="1800"/>
            </a:lvl3pPr>
            <a:lvl4pPr>
              <a:defRPr sz="1600"/>
            </a:lvl4pPr>
            <a:lvl5pPr>
              <a:defRPr sz="1400"/>
            </a:lvl5pPr>
            <a:lvl6pPr>
              <a:defRPr sz="1400"/>
            </a:lvl6pPr>
          </a:lstStyle>
          <a:p>
            <a:pPr lvl="0"/>
            <a:r>
              <a:rPr lang="sv-SE" noProof="0"/>
              <a:t>Click to </a:t>
            </a:r>
            <a:r>
              <a:rPr lang="sv-SE" noProof="0" err="1"/>
              <a:t>add</a:t>
            </a:r>
            <a:r>
              <a:rPr lang="sv-SE" noProof="0"/>
              <a:t> text</a:t>
            </a:r>
            <a:br>
              <a:rPr lang="sv-SE" noProof="0"/>
            </a:br>
            <a:r>
              <a:rPr lang="sv-SE" noProof="0"/>
              <a:t>(Enter+TAB for </a:t>
            </a:r>
            <a:r>
              <a:rPr lang="sv-SE" noProof="0" err="1"/>
              <a:t>Bold</a:t>
            </a:r>
            <a:r>
              <a:rPr lang="sv-SE" noProof="0"/>
              <a:t> text in </a:t>
            </a:r>
            <a:r>
              <a:rPr lang="sv-SE" noProof="0" err="1"/>
              <a:t>first</a:t>
            </a:r>
            <a:r>
              <a:rPr lang="sv-SE" noProof="0"/>
              <a: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a:p>
            <a:pPr lvl="6"/>
            <a:r>
              <a:rPr lang="sv-SE"/>
              <a:t>7</a:t>
            </a:r>
          </a:p>
          <a:p>
            <a:pPr lvl="7"/>
            <a:r>
              <a:rPr lang="sv-SE"/>
              <a:t>8</a:t>
            </a:r>
          </a:p>
          <a:p>
            <a:pPr lvl="8"/>
            <a:r>
              <a:rPr lang="sv-SE"/>
              <a:t>9</a:t>
            </a:r>
          </a:p>
        </p:txBody>
      </p:sp>
      <p:sp>
        <p:nvSpPr>
          <p:cNvPr id="25" name="Text Placeholder 4">
            <a:extLst>
              <a:ext uri="{FF2B5EF4-FFF2-40B4-BE49-F238E27FC236}">
                <a16:creationId xmlns:a16="http://schemas.microsoft.com/office/drawing/2014/main" id="{D96A17A8-37DE-4699-82C8-9B067C9CB212}"/>
              </a:ext>
            </a:extLst>
          </p:cNvPr>
          <p:cNvSpPr>
            <a:spLocks noGrp="1"/>
          </p:cNvSpPr>
          <p:nvPr>
            <p:ph type="body" sz="quarter" idx="31" hasCustomPrompt="1"/>
          </p:nvPr>
        </p:nvSpPr>
        <p:spPr>
          <a:xfrm>
            <a:off x="4350744" y="4964400"/>
            <a:ext cx="3488400" cy="1045875"/>
          </a:xfrm>
        </p:spPr>
        <p:txBody>
          <a:bodyPr/>
          <a:lstStyle>
            <a:lvl1pPr>
              <a:defRPr sz="1600"/>
            </a:lvl1pPr>
            <a:lvl2pPr>
              <a:defRPr sz="1400"/>
            </a:lvl2pPr>
            <a:lvl3pPr>
              <a:defRPr sz="1800"/>
            </a:lvl3pPr>
            <a:lvl4pPr>
              <a:defRPr sz="1600"/>
            </a:lvl4pPr>
            <a:lvl5pPr>
              <a:defRPr sz="1400"/>
            </a:lvl5pPr>
            <a:lvl6pPr>
              <a:defRPr sz="1400"/>
            </a:lvl6pPr>
          </a:lstStyle>
          <a:p>
            <a:pPr lvl="0"/>
            <a:r>
              <a:rPr lang="sv-SE" noProof="0"/>
              <a:t>Click to </a:t>
            </a:r>
            <a:r>
              <a:rPr lang="sv-SE" noProof="0" err="1"/>
              <a:t>add</a:t>
            </a:r>
            <a:r>
              <a:rPr lang="sv-SE" noProof="0"/>
              <a:t> text</a:t>
            </a:r>
            <a:br>
              <a:rPr lang="sv-SE" noProof="0"/>
            </a:br>
            <a:r>
              <a:rPr lang="sv-SE" noProof="0"/>
              <a:t>(Enter+TAB for </a:t>
            </a:r>
            <a:r>
              <a:rPr lang="sv-SE" noProof="0" err="1"/>
              <a:t>Bold</a:t>
            </a:r>
            <a:r>
              <a:rPr lang="sv-SE" noProof="0"/>
              <a:t> text in </a:t>
            </a:r>
            <a:r>
              <a:rPr lang="sv-SE" noProof="0" err="1"/>
              <a:t>first</a:t>
            </a:r>
            <a:r>
              <a:rPr lang="sv-SE" noProof="0"/>
              <a: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a:p>
            <a:pPr lvl="6"/>
            <a:r>
              <a:rPr lang="sv-SE"/>
              <a:t>7</a:t>
            </a:r>
          </a:p>
          <a:p>
            <a:pPr lvl="7"/>
            <a:r>
              <a:rPr lang="sv-SE"/>
              <a:t>8</a:t>
            </a:r>
          </a:p>
          <a:p>
            <a:pPr lvl="8"/>
            <a:r>
              <a:rPr lang="sv-SE"/>
              <a:t>9</a:t>
            </a:r>
          </a:p>
        </p:txBody>
      </p:sp>
      <p:sp>
        <p:nvSpPr>
          <p:cNvPr id="28" name="Text Placeholder 5">
            <a:extLst>
              <a:ext uri="{FF2B5EF4-FFF2-40B4-BE49-F238E27FC236}">
                <a16:creationId xmlns:a16="http://schemas.microsoft.com/office/drawing/2014/main" id="{C2ED615B-5AE9-46E7-9D92-F12975C7138F}"/>
              </a:ext>
            </a:extLst>
          </p:cNvPr>
          <p:cNvSpPr>
            <a:spLocks noGrp="1"/>
          </p:cNvSpPr>
          <p:nvPr>
            <p:ph type="body" sz="quarter" idx="34" hasCustomPrompt="1"/>
          </p:nvPr>
        </p:nvSpPr>
        <p:spPr>
          <a:xfrm>
            <a:off x="8125488" y="4964400"/>
            <a:ext cx="3488400" cy="1045875"/>
          </a:xfrm>
        </p:spPr>
        <p:txBody>
          <a:bodyPr/>
          <a:lstStyle>
            <a:lvl1pPr>
              <a:defRPr sz="1600"/>
            </a:lvl1pPr>
            <a:lvl2pPr>
              <a:defRPr sz="1400"/>
            </a:lvl2pPr>
            <a:lvl3pPr>
              <a:defRPr sz="1800"/>
            </a:lvl3pPr>
            <a:lvl4pPr>
              <a:defRPr sz="1600"/>
            </a:lvl4pPr>
            <a:lvl5pPr>
              <a:defRPr sz="1400"/>
            </a:lvl5pPr>
            <a:lvl6pPr>
              <a:defRPr sz="1400"/>
            </a:lvl6pPr>
          </a:lstStyle>
          <a:p>
            <a:pPr lvl="0"/>
            <a:r>
              <a:rPr lang="sv-SE" noProof="0"/>
              <a:t>Click to </a:t>
            </a:r>
            <a:r>
              <a:rPr lang="sv-SE" noProof="0" err="1"/>
              <a:t>add</a:t>
            </a:r>
            <a:r>
              <a:rPr lang="sv-SE" noProof="0"/>
              <a:t> text</a:t>
            </a:r>
            <a:br>
              <a:rPr lang="sv-SE" noProof="0"/>
            </a:br>
            <a:r>
              <a:rPr lang="sv-SE" noProof="0"/>
              <a:t>(Enter+TAB for </a:t>
            </a:r>
            <a:r>
              <a:rPr lang="sv-SE" noProof="0" err="1"/>
              <a:t>Bold</a:t>
            </a:r>
            <a:r>
              <a:rPr lang="sv-SE" noProof="0"/>
              <a:t> text in </a:t>
            </a:r>
            <a:r>
              <a:rPr lang="sv-SE" noProof="0" err="1"/>
              <a:t>first</a:t>
            </a:r>
            <a:r>
              <a:rPr lang="sv-SE" noProof="0"/>
              <a: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a:p>
            <a:pPr lvl="6"/>
            <a:r>
              <a:rPr lang="sv-SE"/>
              <a:t>7</a:t>
            </a:r>
          </a:p>
          <a:p>
            <a:pPr lvl="7"/>
            <a:r>
              <a:rPr lang="sv-SE"/>
              <a:t>8</a:t>
            </a:r>
          </a:p>
          <a:p>
            <a:pPr lvl="8"/>
            <a:r>
              <a:rPr lang="sv-SE"/>
              <a:t>9</a:t>
            </a:r>
          </a:p>
        </p:txBody>
      </p:sp>
      <p:sp>
        <p:nvSpPr>
          <p:cNvPr id="12" name="Picture Placeholder 3">
            <a:extLst>
              <a:ext uri="{FF2B5EF4-FFF2-40B4-BE49-F238E27FC236}">
                <a16:creationId xmlns:a16="http://schemas.microsoft.com/office/drawing/2014/main" id="{3C8D13ED-65E7-42C8-B5CE-854FDCB9A6A5}"/>
              </a:ext>
            </a:extLst>
          </p:cNvPr>
          <p:cNvSpPr>
            <a:spLocks noGrp="1"/>
          </p:cNvSpPr>
          <p:nvPr>
            <p:ph type="pic" sz="quarter" idx="13" hasCustomPrompt="1"/>
          </p:nvPr>
        </p:nvSpPr>
        <p:spPr>
          <a:xfrm>
            <a:off x="576000" y="1760538"/>
            <a:ext cx="3488400" cy="2933862"/>
          </a:xfrm>
          <a:prstGeom prst="round2DiagRect">
            <a:avLst>
              <a:gd name="adj1" fmla="val 0"/>
              <a:gd name="adj2" fmla="val 7325"/>
            </a:avLst>
          </a:prstGeom>
          <a:solidFill>
            <a:schemeClr val="bg2"/>
          </a:solidFill>
          <a:ln>
            <a:noFill/>
          </a:ln>
        </p:spPr>
        <p:txBody>
          <a:bodyPr lIns="0" tIns="1116000" anchor="ctr" anchorCtr="0"/>
          <a:lstStyle>
            <a:lvl1pPr marL="0" indent="0" algn="ctr">
              <a:spcAft>
                <a:spcPts val="0"/>
              </a:spcAft>
              <a:buNone/>
              <a:defRPr sz="1200"/>
            </a:lvl1pPr>
          </a:lstStyle>
          <a:p>
            <a:r>
              <a:rPr lang="sv-SE" noProof="0"/>
              <a:t>Click </a:t>
            </a:r>
            <a:r>
              <a:rPr lang="sv-SE" noProof="0" err="1"/>
              <a:t>icon</a:t>
            </a:r>
            <a:r>
              <a:rPr lang="sv-SE" noProof="0"/>
              <a:t> to </a:t>
            </a:r>
            <a:r>
              <a:rPr lang="sv-SE" noProof="0" err="1"/>
              <a:t>add</a:t>
            </a:r>
            <a:r>
              <a:rPr lang="sv-SE" noProof="0"/>
              <a:t> </a:t>
            </a:r>
            <a:r>
              <a:rPr lang="sv-SE" noProof="0" err="1"/>
              <a:t>picture</a:t>
            </a:r>
            <a:r>
              <a:rPr lang="sv-SE" noProof="0"/>
              <a:t>.</a:t>
            </a:r>
            <a:br>
              <a:rPr lang="sv-SE" noProof="0"/>
            </a:br>
            <a:br>
              <a:rPr lang="sv-SE"/>
            </a:br>
            <a:r>
              <a:rPr lang="sv-SE"/>
              <a:t>Right </a:t>
            </a:r>
            <a:r>
              <a:rPr lang="sv-SE" err="1"/>
              <a:t>click</a:t>
            </a:r>
            <a:r>
              <a:rPr lang="sv-SE"/>
              <a:t> on the image </a:t>
            </a:r>
            <a:r>
              <a:rPr lang="sv-SE" err="1"/>
              <a:t>choose</a:t>
            </a:r>
            <a:r>
              <a:rPr lang="sv-SE"/>
              <a:t> “</a:t>
            </a:r>
            <a:r>
              <a:rPr lang="sv-SE" err="1"/>
              <a:t>Send</a:t>
            </a:r>
            <a:r>
              <a:rPr lang="sv-SE"/>
              <a:t> to Back” </a:t>
            </a:r>
            <a:r>
              <a:rPr lang="sv-SE" err="1"/>
              <a:t>now</a:t>
            </a:r>
            <a:r>
              <a:rPr lang="sv-SE"/>
              <a:t> </a:t>
            </a:r>
            <a:r>
              <a:rPr lang="sv-SE" err="1"/>
              <a:t>you</a:t>
            </a:r>
            <a:r>
              <a:rPr lang="sv-SE"/>
              <a:t> </a:t>
            </a:r>
            <a:r>
              <a:rPr lang="sv-SE" err="1"/>
              <a:t>can</a:t>
            </a:r>
            <a:r>
              <a:rPr lang="sv-SE"/>
              <a:t> </a:t>
            </a:r>
            <a:r>
              <a:rPr lang="sv-SE" err="1"/>
              <a:t>insert</a:t>
            </a:r>
            <a:r>
              <a:rPr lang="sv-SE"/>
              <a:t> a letter, in the text box.</a:t>
            </a:r>
          </a:p>
        </p:txBody>
      </p:sp>
      <p:sp>
        <p:nvSpPr>
          <p:cNvPr id="26" name="Picture Placeholder 4">
            <a:extLst>
              <a:ext uri="{FF2B5EF4-FFF2-40B4-BE49-F238E27FC236}">
                <a16:creationId xmlns:a16="http://schemas.microsoft.com/office/drawing/2014/main" id="{2478D8D8-897F-4AAE-8BB0-40D48C9DB490}"/>
              </a:ext>
            </a:extLst>
          </p:cNvPr>
          <p:cNvSpPr>
            <a:spLocks noGrp="1"/>
          </p:cNvSpPr>
          <p:nvPr>
            <p:ph type="pic" sz="quarter" idx="32" hasCustomPrompt="1"/>
          </p:nvPr>
        </p:nvSpPr>
        <p:spPr>
          <a:xfrm>
            <a:off x="4350744" y="1760538"/>
            <a:ext cx="3488400" cy="2933862"/>
          </a:xfrm>
          <a:prstGeom prst="round2DiagRect">
            <a:avLst>
              <a:gd name="adj1" fmla="val 0"/>
              <a:gd name="adj2" fmla="val 7325"/>
            </a:avLst>
          </a:prstGeom>
          <a:solidFill>
            <a:schemeClr val="bg2"/>
          </a:solidFill>
          <a:ln>
            <a:noFill/>
          </a:ln>
        </p:spPr>
        <p:txBody>
          <a:bodyPr lIns="0" tIns="1116000" anchor="ctr" anchorCtr="0"/>
          <a:lstStyle>
            <a:lvl1pPr marL="0" indent="0" algn="ctr">
              <a:spcAft>
                <a:spcPts val="0"/>
              </a:spcAft>
              <a:buNone/>
              <a:defRPr sz="1200"/>
            </a:lvl1pPr>
          </a:lstStyle>
          <a:p>
            <a:r>
              <a:rPr lang="sv-SE" noProof="0"/>
              <a:t>Click </a:t>
            </a:r>
            <a:r>
              <a:rPr lang="sv-SE" noProof="0" err="1"/>
              <a:t>icon</a:t>
            </a:r>
            <a:r>
              <a:rPr lang="sv-SE" noProof="0"/>
              <a:t> to </a:t>
            </a:r>
            <a:r>
              <a:rPr lang="sv-SE" noProof="0" err="1"/>
              <a:t>add</a:t>
            </a:r>
            <a:r>
              <a:rPr lang="sv-SE" noProof="0"/>
              <a:t> </a:t>
            </a:r>
            <a:r>
              <a:rPr lang="sv-SE" noProof="0" err="1"/>
              <a:t>picture</a:t>
            </a:r>
            <a:r>
              <a:rPr lang="sv-SE" noProof="0"/>
              <a:t>.</a:t>
            </a:r>
            <a:br>
              <a:rPr lang="sv-SE" noProof="0"/>
            </a:br>
            <a:br>
              <a:rPr lang="sv-SE" noProof="0"/>
            </a:br>
            <a:r>
              <a:rPr lang="sv-SE" noProof="0"/>
              <a:t>Right </a:t>
            </a:r>
            <a:r>
              <a:rPr lang="sv-SE" noProof="0" err="1"/>
              <a:t>click</a:t>
            </a:r>
            <a:r>
              <a:rPr lang="sv-SE" noProof="0"/>
              <a:t> on the image </a:t>
            </a:r>
            <a:r>
              <a:rPr lang="sv-SE" noProof="0" err="1"/>
              <a:t>choose</a:t>
            </a:r>
            <a:r>
              <a:rPr lang="sv-SE" noProof="0"/>
              <a:t> “</a:t>
            </a:r>
            <a:r>
              <a:rPr lang="sv-SE" noProof="0" err="1"/>
              <a:t>Send</a:t>
            </a:r>
            <a:r>
              <a:rPr lang="sv-SE" noProof="0"/>
              <a:t> to Back” </a:t>
            </a:r>
            <a:r>
              <a:rPr lang="sv-SE" noProof="0" err="1"/>
              <a:t>now</a:t>
            </a:r>
            <a:r>
              <a:rPr lang="sv-SE" noProof="0"/>
              <a:t> </a:t>
            </a:r>
            <a:r>
              <a:rPr lang="sv-SE" noProof="0" err="1"/>
              <a:t>you</a:t>
            </a:r>
            <a:r>
              <a:rPr lang="sv-SE" noProof="0"/>
              <a:t> </a:t>
            </a:r>
            <a:r>
              <a:rPr lang="sv-SE" noProof="0" err="1"/>
              <a:t>can</a:t>
            </a:r>
            <a:r>
              <a:rPr lang="sv-SE" noProof="0"/>
              <a:t> </a:t>
            </a:r>
            <a:r>
              <a:rPr lang="sv-SE" noProof="0" err="1"/>
              <a:t>insert</a:t>
            </a:r>
            <a:r>
              <a:rPr lang="sv-SE" noProof="0"/>
              <a:t> a letter, in the text box.</a:t>
            </a:r>
          </a:p>
        </p:txBody>
      </p:sp>
      <p:sp>
        <p:nvSpPr>
          <p:cNvPr id="29" name="Picture Placeholder 5">
            <a:extLst>
              <a:ext uri="{FF2B5EF4-FFF2-40B4-BE49-F238E27FC236}">
                <a16:creationId xmlns:a16="http://schemas.microsoft.com/office/drawing/2014/main" id="{95E1D8AE-3276-493E-83DE-F142F7B0E18E}"/>
              </a:ext>
            </a:extLst>
          </p:cNvPr>
          <p:cNvSpPr>
            <a:spLocks noGrp="1"/>
          </p:cNvSpPr>
          <p:nvPr>
            <p:ph type="pic" sz="quarter" idx="35" hasCustomPrompt="1"/>
          </p:nvPr>
        </p:nvSpPr>
        <p:spPr>
          <a:xfrm>
            <a:off x="8125488" y="1760538"/>
            <a:ext cx="3488400" cy="2933862"/>
          </a:xfrm>
          <a:prstGeom prst="round2DiagRect">
            <a:avLst>
              <a:gd name="adj1" fmla="val 0"/>
              <a:gd name="adj2" fmla="val 7325"/>
            </a:avLst>
          </a:prstGeom>
          <a:solidFill>
            <a:schemeClr val="bg2"/>
          </a:solidFill>
          <a:ln>
            <a:noFill/>
          </a:ln>
        </p:spPr>
        <p:txBody>
          <a:bodyPr lIns="0" tIns="1116000" anchor="ctr" anchorCtr="0"/>
          <a:lstStyle>
            <a:lvl1pPr marL="0" indent="0" algn="ctr">
              <a:spcAft>
                <a:spcPts val="0"/>
              </a:spcAft>
              <a:buNone/>
              <a:defRPr sz="1200"/>
            </a:lvl1pPr>
          </a:lstStyle>
          <a:p>
            <a:r>
              <a:rPr lang="sv-SE" noProof="0"/>
              <a:t>Click </a:t>
            </a:r>
            <a:r>
              <a:rPr lang="sv-SE" noProof="0" err="1"/>
              <a:t>icon</a:t>
            </a:r>
            <a:r>
              <a:rPr lang="sv-SE" noProof="0"/>
              <a:t> to </a:t>
            </a:r>
            <a:r>
              <a:rPr lang="sv-SE" noProof="0" err="1"/>
              <a:t>add</a:t>
            </a:r>
            <a:r>
              <a:rPr lang="sv-SE" noProof="0"/>
              <a:t> </a:t>
            </a:r>
            <a:r>
              <a:rPr lang="sv-SE" noProof="0" err="1"/>
              <a:t>picture</a:t>
            </a:r>
            <a:r>
              <a:rPr lang="sv-SE" noProof="0"/>
              <a:t>.</a:t>
            </a:r>
            <a:br>
              <a:rPr lang="sv-SE" noProof="0"/>
            </a:br>
            <a:br>
              <a:rPr lang="sv-SE" noProof="0"/>
            </a:br>
            <a:r>
              <a:rPr lang="sv-SE" noProof="0"/>
              <a:t>Right </a:t>
            </a:r>
            <a:r>
              <a:rPr lang="sv-SE" noProof="0" err="1"/>
              <a:t>click</a:t>
            </a:r>
            <a:r>
              <a:rPr lang="sv-SE" noProof="0"/>
              <a:t> on the image </a:t>
            </a:r>
            <a:r>
              <a:rPr lang="sv-SE" noProof="0" err="1"/>
              <a:t>choose</a:t>
            </a:r>
            <a:r>
              <a:rPr lang="sv-SE" noProof="0"/>
              <a:t> “</a:t>
            </a:r>
            <a:r>
              <a:rPr lang="sv-SE" noProof="0" err="1"/>
              <a:t>Send</a:t>
            </a:r>
            <a:r>
              <a:rPr lang="sv-SE" noProof="0"/>
              <a:t> to Back” </a:t>
            </a:r>
            <a:r>
              <a:rPr lang="sv-SE" noProof="0" err="1"/>
              <a:t>now</a:t>
            </a:r>
            <a:r>
              <a:rPr lang="sv-SE" noProof="0"/>
              <a:t> </a:t>
            </a:r>
            <a:r>
              <a:rPr lang="sv-SE" noProof="0" err="1"/>
              <a:t>you</a:t>
            </a:r>
            <a:r>
              <a:rPr lang="sv-SE" noProof="0"/>
              <a:t> </a:t>
            </a:r>
            <a:r>
              <a:rPr lang="sv-SE" noProof="0" err="1"/>
              <a:t>can</a:t>
            </a:r>
            <a:r>
              <a:rPr lang="sv-SE" noProof="0"/>
              <a:t> </a:t>
            </a:r>
            <a:r>
              <a:rPr lang="sv-SE" noProof="0" err="1"/>
              <a:t>insert</a:t>
            </a:r>
            <a:r>
              <a:rPr lang="sv-SE" noProof="0"/>
              <a:t> a letter, in the text box.</a:t>
            </a:r>
          </a:p>
        </p:txBody>
      </p:sp>
      <p:sp>
        <p:nvSpPr>
          <p:cNvPr id="3" name="Footer Placeholder 2">
            <a:extLst>
              <a:ext uri="{FF2B5EF4-FFF2-40B4-BE49-F238E27FC236}">
                <a16:creationId xmlns:a16="http://schemas.microsoft.com/office/drawing/2014/main" id="{F9269FAC-60FB-4140-BD7C-28D41B0F11AA}"/>
              </a:ext>
            </a:extLst>
          </p:cNvPr>
          <p:cNvSpPr>
            <a:spLocks noGrp="1"/>
          </p:cNvSpPr>
          <p:nvPr>
            <p:ph type="ftr" sz="quarter" idx="38"/>
          </p:nvPr>
        </p:nvSpPr>
        <p:spPr/>
        <p:txBody>
          <a:bodyPr/>
          <a:lstStyle/>
          <a:p>
            <a:endParaRPr lang="sv-SE"/>
          </a:p>
        </p:txBody>
      </p:sp>
      <p:sp>
        <p:nvSpPr>
          <p:cNvPr id="9" name="Slide Number Placeholder 8">
            <a:extLst>
              <a:ext uri="{FF2B5EF4-FFF2-40B4-BE49-F238E27FC236}">
                <a16:creationId xmlns:a16="http://schemas.microsoft.com/office/drawing/2014/main" id="{FF3B77F9-08FF-4AD6-9CBA-7464A2D6EFC3}"/>
              </a:ext>
            </a:extLst>
          </p:cNvPr>
          <p:cNvSpPr>
            <a:spLocks noGrp="1"/>
          </p:cNvSpPr>
          <p:nvPr>
            <p:ph type="sldNum" sz="quarter" idx="39"/>
          </p:nvPr>
        </p:nvSpPr>
        <p:spPr/>
        <p:txBody>
          <a:bodyPr/>
          <a:lstStyle/>
          <a:p>
            <a:fld id="{FEC3B1A6-4FBC-4EF4-B95F-5F5000746886}" type="slidenum">
              <a:rPr lang="sv-SE" smtClean="0"/>
              <a:pPr/>
              <a:t>‹#›</a:t>
            </a:fld>
            <a:endParaRPr lang="sv-SE"/>
          </a:p>
        </p:txBody>
      </p:sp>
      <p:pic>
        <p:nvPicPr>
          <p:cNvPr id="1026" name="Picture 2">
            <a:extLst>
              <a:ext uri="{FF2B5EF4-FFF2-40B4-BE49-F238E27FC236}">
                <a16:creationId xmlns:a16="http://schemas.microsoft.com/office/drawing/2014/main" id="{E4988ED9-7525-4237-953E-E1CD41D5A2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1526" y="-675473"/>
            <a:ext cx="2255013" cy="61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7787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boxes and text">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0C7AE65C-A928-4A34-8382-62439AEDDF76}"/>
              </a:ext>
            </a:extLst>
          </p:cNvPr>
          <p:cNvSpPr>
            <a:spLocks noGrp="1"/>
          </p:cNvSpPr>
          <p:nvPr>
            <p:ph type="dt" sz="half" idx="36"/>
          </p:nvPr>
        </p:nvSpPr>
        <p:spPr/>
        <p:txBody>
          <a:bodyPr/>
          <a:lstStyle/>
          <a:p>
            <a:fld id="{0EFE8C75-C35C-404E-8200-0199DE44093B}" type="datetime4">
              <a:rPr lang="sv-SE" smtClean="0"/>
              <a:t>5 januari 2024</a:t>
            </a:fld>
            <a:endParaRPr lang="sv-SE"/>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sv-SE" noProof="0"/>
              <a:t>Click to </a:t>
            </a:r>
            <a:r>
              <a:rPr lang="sv-SE" noProof="0" err="1"/>
              <a:t>add</a:t>
            </a:r>
            <a:r>
              <a:rPr lang="sv-SE" noProof="0"/>
              <a:t> </a:t>
            </a:r>
            <a:r>
              <a:rPr lang="sv-SE" noProof="0" err="1"/>
              <a:t>title</a:t>
            </a:r>
            <a:endParaRPr lang="sv-SE"/>
          </a:p>
        </p:txBody>
      </p:sp>
      <p:sp>
        <p:nvSpPr>
          <p:cNvPr id="22" name="Subtitle 2">
            <a:extLst>
              <a:ext uri="{FF2B5EF4-FFF2-40B4-BE49-F238E27FC236}">
                <a16:creationId xmlns:a16="http://schemas.microsoft.com/office/drawing/2014/main" id="{A0C8055A-9515-4ED8-BAE6-A4878F3F458C}"/>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5" name="Text Placeholder 3">
            <a:extLst>
              <a:ext uri="{FF2B5EF4-FFF2-40B4-BE49-F238E27FC236}">
                <a16:creationId xmlns:a16="http://schemas.microsoft.com/office/drawing/2014/main" id="{95B396C2-4EB7-4487-AC6F-859843813021}"/>
              </a:ext>
            </a:extLst>
          </p:cNvPr>
          <p:cNvSpPr>
            <a:spLocks noGrp="1"/>
          </p:cNvSpPr>
          <p:nvPr>
            <p:ph type="body" sz="quarter" idx="19" hasCustomPrompt="1"/>
          </p:nvPr>
        </p:nvSpPr>
        <p:spPr>
          <a:xfrm>
            <a:off x="576000" y="4121392"/>
            <a:ext cx="3488400" cy="1888883"/>
          </a:xfrm>
        </p:spPr>
        <p:txBody>
          <a:bodyPr/>
          <a:lstStyle>
            <a:lvl1pPr>
              <a:defRPr sz="1600"/>
            </a:lvl1pPr>
            <a:lvl2pPr>
              <a:defRPr sz="1400"/>
            </a:lvl2pPr>
            <a:lvl3pPr>
              <a:defRPr sz="1600"/>
            </a:lvl3pPr>
            <a:lvl4pPr>
              <a:defRPr sz="1600"/>
            </a:lvl4pPr>
            <a:lvl5pPr>
              <a:defRPr sz="1400"/>
            </a:lvl5pPr>
            <a:lvl6pPr>
              <a:defRPr sz="1400"/>
            </a:lvl6pPr>
          </a:lstStyle>
          <a:p>
            <a:pPr lvl="0"/>
            <a:r>
              <a:rPr lang="sv-SE" noProof="0"/>
              <a:t>Click to </a:t>
            </a:r>
            <a:r>
              <a:rPr lang="sv-SE" noProof="0" err="1"/>
              <a:t>add</a:t>
            </a:r>
            <a:r>
              <a:rPr lang="sv-SE" noProof="0"/>
              <a:t> text</a:t>
            </a:r>
            <a:br>
              <a:rPr lang="sv-SE" noProof="0"/>
            </a:br>
            <a:r>
              <a:rPr lang="sv-SE" noProof="0"/>
              <a:t>(Enter+TAB for </a:t>
            </a:r>
            <a:r>
              <a:rPr lang="sv-SE" noProof="0" err="1"/>
              <a:t>Bold</a:t>
            </a:r>
            <a:r>
              <a:rPr lang="sv-SE" noProof="0"/>
              <a:t> text in </a:t>
            </a:r>
            <a:r>
              <a:rPr lang="sv-SE" noProof="0" err="1"/>
              <a:t>first</a:t>
            </a:r>
            <a:r>
              <a:rPr lang="sv-SE" noProof="0"/>
              <a: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a:p>
            <a:pPr lvl="6"/>
            <a:r>
              <a:rPr lang="sv-SE"/>
              <a:t>7</a:t>
            </a:r>
          </a:p>
          <a:p>
            <a:pPr lvl="7"/>
            <a:r>
              <a:rPr lang="sv-SE"/>
              <a:t>8</a:t>
            </a:r>
          </a:p>
          <a:p>
            <a:pPr lvl="8"/>
            <a:r>
              <a:rPr lang="sv-SE"/>
              <a:t>9</a:t>
            </a:r>
          </a:p>
        </p:txBody>
      </p:sp>
      <p:sp>
        <p:nvSpPr>
          <p:cNvPr id="25" name="Text Placeholder 4">
            <a:extLst>
              <a:ext uri="{FF2B5EF4-FFF2-40B4-BE49-F238E27FC236}">
                <a16:creationId xmlns:a16="http://schemas.microsoft.com/office/drawing/2014/main" id="{D96A17A8-37DE-4699-82C8-9B067C9CB212}"/>
              </a:ext>
            </a:extLst>
          </p:cNvPr>
          <p:cNvSpPr>
            <a:spLocks noGrp="1"/>
          </p:cNvSpPr>
          <p:nvPr>
            <p:ph type="body" sz="quarter" idx="31" hasCustomPrompt="1"/>
          </p:nvPr>
        </p:nvSpPr>
        <p:spPr>
          <a:xfrm>
            <a:off x="4350744" y="4121392"/>
            <a:ext cx="3488400" cy="1888883"/>
          </a:xfrm>
        </p:spPr>
        <p:txBody>
          <a:bodyPr/>
          <a:lstStyle>
            <a:lvl1pPr>
              <a:defRPr sz="1600"/>
            </a:lvl1pPr>
            <a:lvl2pPr>
              <a:defRPr sz="1400"/>
            </a:lvl2pPr>
            <a:lvl3pPr>
              <a:defRPr sz="1800"/>
            </a:lvl3pPr>
            <a:lvl4pPr>
              <a:defRPr sz="1600"/>
            </a:lvl4pPr>
            <a:lvl5pPr>
              <a:defRPr sz="1400"/>
            </a:lvl5pPr>
            <a:lvl6pPr>
              <a:defRPr sz="1400"/>
            </a:lvl6pPr>
          </a:lstStyle>
          <a:p>
            <a:pPr lvl="0"/>
            <a:r>
              <a:rPr lang="sv-SE" noProof="0"/>
              <a:t>Click to </a:t>
            </a:r>
            <a:r>
              <a:rPr lang="sv-SE" noProof="0" err="1"/>
              <a:t>add</a:t>
            </a:r>
            <a:r>
              <a:rPr lang="sv-SE" noProof="0"/>
              <a:t> text</a:t>
            </a:r>
            <a:br>
              <a:rPr lang="sv-SE" noProof="0"/>
            </a:br>
            <a:r>
              <a:rPr lang="sv-SE" noProof="0"/>
              <a:t>(Enter+TAB for </a:t>
            </a:r>
            <a:r>
              <a:rPr lang="sv-SE" noProof="0" err="1"/>
              <a:t>Bold</a:t>
            </a:r>
            <a:r>
              <a:rPr lang="sv-SE" noProof="0"/>
              <a:t> text in </a:t>
            </a:r>
            <a:r>
              <a:rPr lang="sv-SE" noProof="0" err="1"/>
              <a:t>first</a:t>
            </a:r>
            <a:r>
              <a:rPr lang="sv-SE" noProof="0"/>
              <a: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a:p>
            <a:pPr lvl="6"/>
            <a:r>
              <a:rPr lang="sv-SE"/>
              <a:t>7</a:t>
            </a:r>
          </a:p>
          <a:p>
            <a:pPr lvl="7"/>
            <a:r>
              <a:rPr lang="sv-SE"/>
              <a:t>8</a:t>
            </a:r>
          </a:p>
          <a:p>
            <a:pPr lvl="8"/>
            <a:r>
              <a:rPr lang="sv-SE"/>
              <a:t>9</a:t>
            </a:r>
          </a:p>
        </p:txBody>
      </p:sp>
      <p:sp>
        <p:nvSpPr>
          <p:cNvPr id="28" name="Text Placeholder 5">
            <a:extLst>
              <a:ext uri="{FF2B5EF4-FFF2-40B4-BE49-F238E27FC236}">
                <a16:creationId xmlns:a16="http://schemas.microsoft.com/office/drawing/2014/main" id="{C2ED615B-5AE9-46E7-9D92-F12975C7138F}"/>
              </a:ext>
            </a:extLst>
          </p:cNvPr>
          <p:cNvSpPr>
            <a:spLocks noGrp="1"/>
          </p:cNvSpPr>
          <p:nvPr>
            <p:ph type="body" sz="quarter" idx="34" hasCustomPrompt="1"/>
          </p:nvPr>
        </p:nvSpPr>
        <p:spPr>
          <a:xfrm>
            <a:off x="8125488" y="4121392"/>
            <a:ext cx="3488400" cy="1888883"/>
          </a:xfrm>
        </p:spPr>
        <p:txBody>
          <a:bodyPr/>
          <a:lstStyle>
            <a:lvl1pPr>
              <a:defRPr sz="1600"/>
            </a:lvl1pPr>
            <a:lvl2pPr>
              <a:defRPr sz="1400"/>
            </a:lvl2pPr>
            <a:lvl3pPr>
              <a:defRPr sz="1800"/>
            </a:lvl3pPr>
            <a:lvl4pPr>
              <a:defRPr sz="1600"/>
            </a:lvl4pPr>
            <a:lvl5pPr>
              <a:defRPr sz="1400"/>
            </a:lvl5pPr>
            <a:lvl6pPr>
              <a:defRPr sz="1400"/>
            </a:lvl6pPr>
          </a:lstStyle>
          <a:p>
            <a:pPr lvl="0"/>
            <a:r>
              <a:rPr lang="sv-SE" noProof="0"/>
              <a:t>Click to </a:t>
            </a:r>
            <a:r>
              <a:rPr lang="sv-SE" noProof="0" err="1"/>
              <a:t>add</a:t>
            </a:r>
            <a:r>
              <a:rPr lang="sv-SE" noProof="0"/>
              <a:t> text</a:t>
            </a:r>
            <a:br>
              <a:rPr lang="sv-SE" noProof="0"/>
            </a:br>
            <a:r>
              <a:rPr lang="sv-SE" noProof="0"/>
              <a:t>(Enter+TAB for </a:t>
            </a:r>
            <a:r>
              <a:rPr lang="sv-SE" noProof="0" err="1"/>
              <a:t>Bold</a:t>
            </a:r>
            <a:r>
              <a:rPr lang="sv-SE" noProof="0"/>
              <a:t> text in </a:t>
            </a:r>
            <a:r>
              <a:rPr lang="sv-SE" noProof="0" err="1"/>
              <a:t>first</a:t>
            </a:r>
            <a:r>
              <a:rPr lang="sv-SE" noProof="0"/>
              <a: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a:t>6</a:t>
            </a:r>
          </a:p>
          <a:p>
            <a:pPr lvl="6"/>
            <a:r>
              <a:rPr lang="sv-SE"/>
              <a:t>7</a:t>
            </a:r>
          </a:p>
          <a:p>
            <a:pPr lvl="7"/>
            <a:r>
              <a:rPr lang="sv-SE"/>
              <a:t>8</a:t>
            </a:r>
          </a:p>
          <a:p>
            <a:pPr lvl="8"/>
            <a:r>
              <a:rPr lang="sv-SE"/>
              <a:t>9</a:t>
            </a:r>
          </a:p>
        </p:txBody>
      </p:sp>
      <p:sp>
        <p:nvSpPr>
          <p:cNvPr id="12" name="Picture Placeholder 3">
            <a:extLst>
              <a:ext uri="{FF2B5EF4-FFF2-40B4-BE49-F238E27FC236}">
                <a16:creationId xmlns:a16="http://schemas.microsoft.com/office/drawing/2014/main" id="{3C8D13ED-65E7-42C8-B5CE-854FDCB9A6A5}"/>
              </a:ext>
            </a:extLst>
          </p:cNvPr>
          <p:cNvSpPr>
            <a:spLocks noGrp="1"/>
          </p:cNvSpPr>
          <p:nvPr>
            <p:ph type="pic" sz="quarter" idx="13"/>
          </p:nvPr>
        </p:nvSpPr>
        <p:spPr>
          <a:xfrm>
            <a:off x="576000" y="1760538"/>
            <a:ext cx="3488400" cy="2095200"/>
          </a:xfrm>
          <a:prstGeom prst="round2DiagRect">
            <a:avLst>
              <a:gd name="adj1" fmla="val 0"/>
              <a:gd name="adj2" fmla="val 7325"/>
            </a:avLst>
          </a:prstGeom>
          <a:solidFill>
            <a:schemeClr val="bg2"/>
          </a:solidFill>
          <a:ln>
            <a:noFill/>
          </a:ln>
        </p:spPr>
        <p:txBody>
          <a:bodyPr lIns="0" tIns="576000" anchor="ctr" anchorCtr="0"/>
          <a:lstStyle>
            <a:lvl1pPr marL="0" indent="0" algn="ctr">
              <a:spcAft>
                <a:spcPts val="0"/>
              </a:spcAft>
              <a:buNone/>
              <a:defRPr sz="1600"/>
            </a:lvl1pPr>
          </a:lstStyle>
          <a:p>
            <a:r>
              <a:rPr lang="en-US" noProof="0"/>
              <a:t>Click icon to add picture</a:t>
            </a:r>
            <a:endParaRPr lang="sv-SE"/>
          </a:p>
        </p:txBody>
      </p:sp>
      <p:sp>
        <p:nvSpPr>
          <p:cNvPr id="26" name="Picture Placeholder 4">
            <a:extLst>
              <a:ext uri="{FF2B5EF4-FFF2-40B4-BE49-F238E27FC236}">
                <a16:creationId xmlns:a16="http://schemas.microsoft.com/office/drawing/2014/main" id="{2478D8D8-897F-4AAE-8BB0-40D48C9DB490}"/>
              </a:ext>
            </a:extLst>
          </p:cNvPr>
          <p:cNvSpPr>
            <a:spLocks noGrp="1"/>
          </p:cNvSpPr>
          <p:nvPr>
            <p:ph type="pic" sz="quarter" idx="32"/>
          </p:nvPr>
        </p:nvSpPr>
        <p:spPr>
          <a:xfrm>
            <a:off x="4350744" y="1760538"/>
            <a:ext cx="3488400" cy="2095200"/>
          </a:xfrm>
          <a:prstGeom prst="round2DiagRect">
            <a:avLst>
              <a:gd name="adj1" fmla="val 0"/>
              <a:gd name="adj2" fmla="val 7325"/>
            </a:avLst>
          </a:prstGeom>
          <a:solidFill>
            <a:schemeClr val="bg2"/>
          </a:solidFill>
          <a:ln>
            <a:noFill/>
          </a:ln>
        </p:spPr>
        <p:txBody>
          <a:bodyPr lIns="0" tIns="576000" anchor="ctr" anchorCtr="0"/>
          <a:lstStyle>
            <a:lvl1pPr marL="0" indent="0" algn="ctr">
              <a:spcAft>
                <a:spcPts val="0"/>
              </a:spcAft>
              <a:buNone/>
              <a:defRPr sz="1600"/>
            </a:lvl1pPr>
          </a:lstStyle>
          <a:p>
            <a:r>
              <a:rPr lang="en-US" noProof="0"/>
              <a:t>Click icon to add picture</a:t>
            </a:r>
            <a:endParaRPr lang="sv-SE"/>
          </a:p>
        </p:txBody>
      </p:sp>
      <p:sp>
        <p:nvSpPr>
          <p:cNvPr id="29" name="Picture Placeholder 5">
            <a:extLst>
              <a:ext uri="{FF2B5EF4-FFF2-40B4-BE49-F238E27FC236}">
                <a16:creationId xmlns:a16="http://schemas.microsoft.com/office/drawing/2014/main" id="{95E1D8AE-3276-493E-83DE-F142F7B0E18E}"/>
              </a:ext>
            </a:extLst>
          </p:cNvPr>
          <p:cNvSpPr>
            <a:spLocks noGrp="1"/>
          </p:cNvSpPr>
          <p:nvPr>
            <p:ph type="pic" sz="quarter" idx="35"/>
          </p:nvPr>
        </p:nvSpPr>
        <p:spPr>
          <a:xfrm>
            <a:off x="8125488" y="1760538"/>
            <a:ext cx="3488400" cy="2095200"/>
          </a:xfrm>
          <a:prstGeom prst="round2DiagRect">
            <a:avLst>
              <a:gd name="adj1" fmla="val 0"/>
              <a:gd name="adj2" fmla="val 7325"/>
            </a:avLst>
          </a:prstGeom>
          <a:solidFill>
            <a:schemeClr val="bg2"/>
          </a:solidFill>
          <a:ln>
            <a:noFill/>
          </a:ln>
        </p:spPr>
        <p:txBody>
          <a:bodyPr lIns="0" tIns="576000" anchor="ctr" anchorCtr="0"/>
          <a:lstStyle>
            <a:lvl1pPr marL="0" indent="0" algn="ctr">
              <a:spcAft>
                <a:spcPts val="0"/>
              </a:spcAft>
              <a:buNone/>
              <a:defRPr sz="1600"/>
            </a:lvl1pPr>
          </a:lstStyle>
          <a:p>
            <a:r>
              <a:rPr lang="en-US" noProof="0"/>
              <a:t>Click icon to add picture</a:t>
            </a:r>
            <a:endParaRPr lang="sv-SE"/>
          </a:p>
        </p:txBody>
      </p:sp>
      <p:sp>
        <p:nvSpPr>
          <p:cNvPr id="8" name="Footer Placeholder 7">
            <a:extLst>
              <a:ext uri="{FF2B5EF4-FFF2-40B4-BE49-F238E27FC236}">
                <a16:creationId xmlns:a16="http://schemas.microsoft.com/office/drawing/2014/main" id="{C9F1A1C9-D7E7-467D-81BE-C24AC080EFE7}"/>
              </a:ext>
            </a:extLst>
          </p:cNvPr>
          <p:cNvSpPr>
            <a:spLocks noGrp="1"/>
          </p:cNvSpPr>
          <p:nvPr>
            <p:ph type="ftr" sz="quarter" idx="37"/>
          </p:nvPr>
        </p:nvSpPr>
        <p:spPr/>
        <p:txBody>
          <a:bodyPr/>
          <a:lstStyle/>
          <a:p>
            <a:endParaRPr lang="sv-SE"/>
          </a:p>
        </p:txBody>
      </p:sp>
      <p:sp>
        <p:nvSpPr>
          <p:cNvPr id="10" name="Slide Number Placeholder 9">
            <a:extLst>
              <a:ext uri="{FF2B5EF4-FFF2-40B4-BE49-F238E27FC236}">
                <a16:creationId xmlns:a16="http://schemas.microsoft.com/office/drawing/2014/main" id="{60238C08-A186-4684-A5AC-33098623D882}"/>
              </a:ext>
            </a:extLst>
          </p:cNvPr>
          <p:cNvSpPr>
            <a:spLocks noGrp="1"/>
          </p:cNvSpPr>
          <p:nvPr>
            <p:ph type="sldNum" sz="quarter" idx="38"/>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1193341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ne fact box image">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50B70BD-01EF-433A-B389-223CDB1207D7}"/>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 - grey or white if the image is light or dark.</a:t>
            </a:r>
          </a:p>
        </p:txBody>
      </p:sp>
      <p:sp>
        <p:nvSpPr>
          <p:cNvPr id="2" name="Date Placeholder 1" hidden="1">
            <a:extLst>
              <a:ext uri="{FF2B5EF4-FFF2-40B4-BE49-F238E27FC236}">
                <a16:creationId xmlns:a16="http://schemas.microsoft.com/office/drawing/2014/main" id="{AEFBA661-702E-45B7-B4D5-F38ACFCA8DCB}"/>
              </a:ext>
            </a:extLst>
          </p:cNvPr>
          <p:cNvSpPr>
            <a:spLocks noGrp="1"/>
          </p:cNvSpPr>
          <p:nvPr>
            <p:ph type="dt" sz="half" idx="30"/>
          </p:nvPr>
        </p:nvSpPr>
        <p:spPr/>
        <p:txBody>
          <a:bodyPr/>
          <a:lstStyle/>
          <a:p>
            <a:fld id="{44B7C6ED-2C64-4041-9C54-106578D42248}" type="datetime4">
              <a:rPr lang="sv-SE" smtClean="0"/>
              <a:t>5 januari 2024</a:t>
            </a:fld>
            <a:endParaRPr lang="sv-SE"/>
          </a:p>
        </p:txBody>
      </p:sp>
      <p:sp>
        <p:nvSpPr>
          <p:cNvPr id="10" name="Picture Placeholder 7">
            <a:extLst>
              <a:ext uri="{FF2B5EF4-FFF2-40B4-BE49-F238E27FC236}">
                <a16:creationId xmlns:a16="http://schemas.microsoft.com/office/drawing/2014/main" id="{03C0D2A2-99D5-4D9C-A912-FCEBD1C2232F}"/>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sv-SE" noProof="0"/>
              <a:t>Click on </a:t>
            </a:r>
            <a:r>
              <a:rPr lang="sv-SE" noProof="0" err="1"/>
              <a:t>frame</a:t>
            </a:r>
            <a:r>
              <a:rPr lang="sv-SE" noProof="0"/>
              <a:t> and </a:t>
            </a:r>
            <a:r>
              <a:rPr lang="sv-SE" noProof="0" err="1"/>
              <a:t>insert</a:t>
            </a:r>
            <a:r>
              <a:rPr lang="sv-SE" noProof="0"/>
              <a:t> </a:t>
            </a:r>
            <a:r>
              <a:rPr lang="sv-SE" noProof="0" err="1"/>
              <a:t>picture</a:t>
            </a:r>
            <a:r>
              <a:rPr lang="sv-SE" noProof="0"/>
              <a:t> </a:t>
            </a:r>
            <a:r>
              <a:rPr lang="sv-SE" noProof="0" err="1"/>
              <a:t>using</a:t>
            </a:r>
            <a:r>
              <a:rPr lang="sv-SE" noProof="0"/>
              <a:t> the </a:t>
            </a:r>
            <a:r>
              <a:rPr lang="sv-SE" noProof="0" err="1"/>
              <a:t>Insert</a:t>
            </a:r>
            <a:r>
              <a:rPr lang="sv-SE" noProof="0"/>
              <a:t> </a:t>
            </a:r>
            <a:r>
              <a:rPr lang="sv-SE" noProof="0" err="1"/>
              <a:t>tab</a:t>
            </a:r>
            <a:r>
              <a:rPr lang="sv-SE" noProof="0"/>
              <a:t>, Pictures</a:t>
            </a:r>
            <a:endParaRPr lang="sv-SE"/>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sv-SE" noProof="0"/>
              <a:t>Click to </a:t>
            </a:r>
            <a:r>
              <a:rPr lang="sv-SE" noProof="0" err="1"/>
              <a:t>add</a:t>
            </a:r>
            <a:r>
              <a:rPr lang="sv-SE" noProof="0"/>
              <a:t> </a:t>
            </a:r>
            <a:r>
              <a:rPr lang="sv-SE" noProof="0" err="1"/>
              <a:t>title</a:t>
            </a:r>
            <a:endParaRPr lang="sv-SE"/>
          </a:p>
        </p:txBody>
      </p:sp>
      <p:sp>
        <p:nvSpPr>
          <p:cNvPr id="11" name="Subtitle 2">
            <a:extLst>
              <a:ext uri="{FF2B5EF4-FFF2-40B4-BE49-F238E27FC236}">
                <a16:creationId xmlns:a16="http://schemas.microsoft.com/office/drawing/2014/main" id="{13C05357-F694-417C-9BB8-BC9CDDD39BF3}"/>
              </a:ext>
            </a:extLst>
          </p:cNvPr>
          <p:cNvSpPr>
            <a:spLocks noGrp="1"/>
          </p:cNvSpPr>
          <p:nvPr>
            <p:ph type="subTitle" idx="29"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
        <p:nvSpPr>
          <p:cNvPr id="7" name="Content Placeholder 6">
            <a:extLst>
              <a:ext uri="{FF2B5EF4-FFF2-40B4-BE49-F238E27FC236}">
                <a16:creationId xmlns:a16="http://schemas.microsoft.com/office/drawing/2014/main" id="{2E189052-94DB-4F48-BBCB-6A49A9905FEC}"/>
              </a:ext>
            </a:extLst>
          </p:cNvPr>
          <p:cNvSpPr>
            <a:spLocks noGrp="1"/>
          </p:cNvSpPr>
          <p:nvPr>
            <p:ph sz="quarter" idx="33" hasCustomPrompt="1"/>
          </p:nvPr>
        </p:nvSpPr>
        <p:spPr>
          <a:xfrm>
            <a:off x="574675" y="1760538"/>
            <a:ext cx="11041063" cy="4249737"/>
          </a:xfrm>
          <a:prstGeom prst="round2DiagRect">
            <a:avLst>
              <a:gd name="adj1" fmla="val 0"/>
              <a:gd name="adj2" fmla="val 5078"/>
            </a:avLst>
          </a:prstGeom>
          <a:solidFill>
            <a:schemeClr val="bg1">
              <a:alpha val="80000"/>
            </a:schemeClr>
          </a:solidFill>
        </p:spPr>
        <p:txBody>
          <a:bodyPr lIns="36000" tIns="36000" rIns="36000" bIns="36000"/>
          <a:lstStyle/>
          <a:p>
            <a:pPr lvl="0"/>
            <a:r>
              <a:rPr lang="sv-SE" noProof="0"/>
              <a:t>Click to </a:t>
            </a:r>
            <a:r>
              <a:rPr lang="sv-SE" noProof="0" err="1"/>
              <a:t>add</a:t>
            </a:r>
            <a:r>
              <a:rPr lang="sv-SE" noProof="0"/>
              <a:t> text (Enter+TAB for </a:t>
            </a:r>
            <a:r>
              <a:rPr lang="sv-SE" noProof="0" err="1"/>
              <a:t>bold</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p:txBody>
      </p:sp>
      <p:sp>
        <p:nvSpPr>
          <p:cNvPr id="5" name="Footer Placeholder 4">
            <a:extLst>
              <a:ext uri="{FF2B5EF4-FFF2-40B4-BE49-F238E27FC236}">
                <a16:creationId xmlns:a16="http://schemas.microsoft.com/office/drawing/2014/main" id="{3B49F675-99E0-4171-A608-D656FC55E967}"/>
              </a:ext>
            </a:extLst>
          </p:cNvPr>
          <p:cNvSpPr>
            <a:spLocks noGrp="1"/>
          </p:cNvSpPr>
          <p:nvPr>
            <p:ph type="ftr" sz="quarter" idx="31"/>
          </p:nvPr>
        </p:nvSpPr>
        <p:spPr/>
        <p:txBody>
          <a:bodyPr/>
          <a:lstStyle/>
          <a:p>
            <a:endParaRPr lang="sv-SE"/>
          </a:p>
        </p:txBody>
      </p:sp>
      <p:sp>
        <p:nvSpPr>
          <p:cNvPr id="6" name="Slide Number Placeholder 5">
            <a:extLst>
              <a:ext uri="{FF2B5EF4-FFF2-40B4-BE49-F238E27FC236}">
                <a16:creationId xmlns:a16="http://schemas.microsoft.com/office/drawing/2014/main" id="{F633A01E-3D9F-400E-BB77-F86D6DF41D12}"/>
              </a:ext>
            </a:extLst>
          </p:cNvPr>
          <p:cNvSpPr>
            <a:spLocks noGrp="1"/>
          </p:cNvSpPr>
          <p:nvPr>
            <p:ph type="sldNum" sz="quarter" idx="32"/>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26901378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ideo with backgroun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1B7799C4-5F01-49FB-8E69-DE2D2F057042}"/>
              </a:ext>
            </a:extLst>
          </p:cNvPr>
          <p:cNvSpPr/>
          <p:nvPr userDrawn="1"/>
        </p:nvSpPr>
        <p:spPr>
          <a:xfrm>
            <a:off x="108000" y="108000"/>
            <a:ext cx="11976100" cy="6207075"/>
          </a:xfrm>
          <a:prstGeom prst="round2DiagRect">
            <a:avLst>
              <a:gd name="adj1" fmla="val 0"/>
              <a:gd name="adj2" fmla="val 4953"/>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5" name="Date Placeholder 4" hidden="1">
            <a:extLst>
              <a:ext uri="{FF2B5EF4-FFF2-40B4-BE49-F238E27FC236}">
                <a16:creationId xmlns:a16="http://schemas.microsoft.com/office/drawing/2014/main" id="{39059677-9A4C-4155-B0BB-C4E6DFFAF66B}"/>
              </a:ext>
            </a:extLst>
          </p:cNvPr>
          <p:cNvSpPr>
            <a:spLocks noGrp="1"/>
          </p:cNvSpPr>
          <p:nvPr>
            <p:ph type="dt" sz="half" idx="12"/>
          </p:nvPr>
        </p:nvSpPr>
        <p:spPr/>
        <p:txBody>
          <a:bodyPr/>
          <a:lstStyle/>
          <a:p>
            <a:fld id="{A0E3C6BD-DC74-4A58-B934-3ACC8718A1E9}" type="datetime4">
              <a:rPr lang="sv-SE" smtClean="0"/>
              <a:t>5 januari 2024</a:t>
            </a:fld>
            <a:endParaRPr lang="sv-SE"/>
          </a:p>
        </p:txBody>
      </p:sp>
      <p:sp>
        <p:nvSpPr>
          <p:cNvPr id="11" name="Media Placeholder 10">
            <a:extLst>
              <a:ext uri="{FF2B5EF4-FFF2-40B4-BE49-F238E27FC236}">
                <a16:creationId xmlns:a16="http://schemas.microsoft.com/office/drawing/2014/main" id="{AC76A3C9-AB51-407A-8C69-163B38D03E0B}"/>
              </a:ext>
            </a:extLst>
          </p:cNvPr>
          <p:cNvSpPr>
            <a:spLocks noGrp="1"/>
          </p:cNvSpPr>
          <p:nvPr>
            <p:ph type="media" sz="quarter" idx="13" hasCustomPrompt="1"/>
          </p:nvPr>
        </p:nvSpPr>
        <p:spPr>
          <a:xfrm>
            <a:off x="574676" y="611187"/>
            <a:ext cx="11041062" cy="5399087"/>
          </a:xfrm>
          <a:prstGeom prst="rect">
            <a:avLst/>
          </a:prstGeom>
          <a:noFill/>
        </p:spPr>
        <p:txBody>
          <a:bodyPr wrap="square" tIns="432000" anchor="ctr" anchorCtr="0">
            <a:noAutofit/>
          </a:bodyPr>
          <a:lstStyle>
            <a:lvl1pPr marL="0" indent="0" algn="ctr">
              <a:buNone/>
              <a:defRPr sz="1600"/>
            </a:lvl1pPr>
          </a:lstStyle>
          <a:p>
            <a:r>
              <a:rPr lang="sv-SE"/>
              <a:t>Click </a:t>
            </a:r>
            <a:r>
              <a:rPr lang="sv-SE" err="1"/>
              <a:t>icon</a:t>
            </a:r>
            <a:r>
              <a:rPr lang="sv-SE"/>
              <a:t> to </a:t>
            </a:r>
            <a:r>
              <a:rPr lang="sv-SE" err="1"/>
              <a:t>add</a:t>
            </a:r>
            <a:r>
              <a:rPr lang="sv-SE"/>
              <a:t> video</a:t>
            </a:r>
          </a:p>
        </p:txBody>
      </p:sp>
      <p:sp>
        <p:nvSpPr>
          <p:cNvPr id="3" name="Footer Placeholder 2">
            <a:extLst>
              <a:ext uri="{FF2B5EF4-FFF2-40B4-BE49-F238E27FC236}">
                <a16:creationId xmlns:a16="http://schemas.microsoft.com/office/drawing/2014/main" id="{F9CBF733-D028-47D6-B98A-0BE2ECC61DB8}"/>
              </a:ext>
            </a:extLst>
          </p:cNvPr>
          <p:cNvSpPr>
            <a:spLocks noGrp="1"/>
          </p:cNvSpPr>
          <p:nvPr>
            <p:ph type="ftr" sz="quarter" idx="10"/>
          </p:nvPr>
        </p:nvSpPr>
        <p:spPr/>
        <p:txBody>
          <a:bodyPr/>
          <a:lstStyle/>
          <a:p>
            <a:endParaRPr lang="sv-SE"/>
          </a:p>
        </p:txBody>
      </p:sp>
      <p:sp>
        <p:nvSpPr>
          <p:cNvPr id="4" name="Slide Number Placeholder 3">
            <a:extLst>
              <a:ext uri="{FF2B5EF4-FFF2-40B4-BE49-F238E27FC236}">
                <a16:creationId xmlns:a16="http://schemas.microsoft.com/office/drawing/2014/main" id="{25885137-1A58-4E68-B92D-02BF6BBDB273}"/>
              </a:ext>
            </a:extLst>
          </p:cNvPr>
          <p:cNvSpPr>
            <a:spLocks noGrp="1"/>
          </p:cNvSpPr>
          <p:nvPr>
            <p:ph type="sldNum" sz="quarter" idx="11"/>
          </p:nvPr>
        </p:nvSpPr>
        <p:spPr/>
        <p:txBody>
          <a:bodyPr/>
          <a:lstStyle/>
          <a:p>
            <a:fld id="{FEC3B1A6-4FBC-4EF4-B95F-5F5000746886}" type="slidenum">
              <a:rPr lang="sv-SE" smtClean="0"/>
              <a:pPr/>
              <a:t>‹#›</a:t>
            </a:fld>
            <a:endParaRPr lang="sv-SE"/>
          </a:p>
        </p:txBody>
      </p:sp>
      <p:sp>
        <p:nvSpPr>
          <p:cNvPr id="7" name="TextBox 6">
            <a:extLst>
              <a:ext uri="{FF2B5EF4-FFF2-40B4-BE49-F238E27FC236}">
                <a16:creationId xmlns:a16="http://schemas.microsoft.com/office/drawing/2014/main" id="{2DEA25FE-AAB4-4DED-B3F9-47F50DD6B9B3}"/>
              </a:ext>
            </a:extLst>
          </p:cNvPr>
          <p:cNvSpPr txBox="1"/>
          <p:nvPr userDrawn="1"/>
        </p:nvSpPr>
        <p:spPr>
          <a:xfrm>
            <a:off x="12286943" y="-1"/>
            <a:ext cx="1438889" cy="3877985"/>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t>Click the icon to insert video from your device, or go to Ribbon Home and choose Video for more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t>If the video does not adapt to the page, then you have to manually adjust to the guide lines (Alt + F9 )</a:t>
            </a:r>
          </a:p>
        </p:txBody>
      </p:sp>
      <p:pic>
        <p:nvPicPr>
          <p:cNvPr id="1026" name="Picture 2">
            <a:extLst>
              <a:ext uri="{FF2B5EF4-FFF2-40B4-BE49-F238E27FC236}">
                <a16:creationId xmlns:a16="http://schemas.microsoft.com/office/drawing/2014/main" id="{483FA4E3-275B-41AB-8DE0-AAFBF2F67B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6943" y="1160847"/>
            <a:ext cx="1103777" cy="150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9124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ideo no background">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39059677-9A4C-4155-B0BB-C4E6DFFAF66B}"/>
              </a:ext>
            </a:extLst>
          </p:cNvPr>
          <p:cNvSpPr>
            <a:spLocks noGrp="1"/>
          </p:cNvSpPr>
          <p:nvPr>
            <p:ph type="dt" sz="half" idx="12"/>
          </p:nvPr>
        </p:nvSpPr>
        <p:spPr/>
        <p:txBody>
          <a:bodyPr/>
          <a:lstStyle/>
          <a:p>
            <a:fld id="{A0E3C6BD-DC74-4A58-B934-3ACC8718A1E9}" type="datetime4">
              <a:rPr lang="sv-SE" smtClean="0"/>
              <a:t>5 januari 2024</a:t>
            </a:fld>
            <a:endParaRPr lang="sv-SE"/>
          </a:p>
        </p:txBody>
      </p:sp>
      <p:sp>
        <p:nvSpPr>
          <p:cNvPr id="3" name="Footer Placeholder 2">
            <a:extLst>
              <a:ext uri="{FF2B5EF4-FFF2-40B4-BE49-F238E27FC236}">
                <a16:creationId xmlns:a16="http://schemas.microsoft.com/office/drawing/2014/main" id="{F9CBF733-D028-47D6-B98A-0BE2ECC61DB8}"/>
              </a:ext>
            </a:extLst>
          </p:cNvPr>
          <p:cNvSpPr>
            <a:spLocks noGrp="1"/>
          </p:cNvSpPr>
          <p:nvPr>
            <p:ph type="ftr" sz="quarter" idx="10"/>
          </p:nvPr>
        </p:nvSpPr>
        <p:spPr/>
        <p:txBody>
          <a:bodyPr/>
          <a:lstStyle/>
          <a:p>
            <a:endParaRPr lang="sv-SE"/>
          </a:p>
        </p:txBody>
      </p:sp>
      <p:sp>
        <p:nvSpPr>
          <p:cNvPr id="4" name="Slide Number Placeholder 3">
            <a:extLst>
              <a:ext uri="{FF2B5EF4-FFF2-40B4-BE49-F238E27FC236}">
                <a16:creationId xmlns:a16="http://schemas.microsoft.com/office/drawing/2014/main" id="{25885137-1A58-4E68-B92D-02BF6BBDB273}"/>
              </a:ext>
            </a:extLst>
          </p:cNvPr>
          <p:cNvSpPr>
            <a:spLocks noGrp="1"/>
          </p:cNvSpPr>
          <p:nvPr>
            <p:ph type="sldNum" sz="quarter" idx="11"/>
          </p:nvPr>
        </p:nvSpPr>
        <p:spPr/>
        <p:txBody>
          <a:bodyPr/>
          <a:lstStyle/>
          <a:p>
            <a:fld id="{FEC3B1A6-4FBC-4EF4-B95F-5F5000746886}" type="slidenum">
              <a:rPr lang="sv-SE" smtClean="0"/>
              <a:pPr/>
              <a:t>‹#›</a:t>
            </a:fld>
            <a:endParaRPr lang="sv-SE"/>
          </a:p>
        </p:txBody>
      </p:sp>
      <p:sp>
        <p:nvSpPr>
          <p:cNvPr id="7" name="TextBox 6">
            <a:extLst>
              <a:ext uri="{FF2B5EF4-FFF2-40B4-BE49-F238E27FC236}">
                <a16:creationId xmlns:a16="http://schemas.microsoft.com/office/drawing/2014/main" id="{2DEA25FE-AAB4-4DED-B3F9-47F50DD6B9B3}"/>
              </a:ext>
            </a:extLst>
          </p:cNvPr>
          <p:cNvSpPr txBox="1"/>
          <p:nvPr userDrawn="1"/>
        </p:nvSpPr>
        <p:spPr>
          <a:xfrm>
            <a:off x="12286943" y="-1"/>
            <a:ext cx="1438889" cy="3877985"/>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t>Click the icon to insert video from your device, or go to Ribbon Home and choose Video for more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t>If the video does not adapt to the page, then you have to manually adjust to the guide lines (Alt + F9 )</a:t>
            </a:r>
          </a:p>
        </p:txBody>
      </p:sp>
      <p:pic>
        <p:nvPicPr>
          <p:cNvPr id="1026" name="Picture 2">
            <a:extLst>
              <a:ext uri="{FF2B5EF4-FFF2-40B4-BE49-F238E27FC236}">
                <a16:creationId xmlns:a16="http://schemas.microsoft.com/office/drawing/2014/main" id="{483FA4E3-275B-41AB-8DE0-AAFBF2F67B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6943" y="1160847"/>
            <a:ext cx="1103777" cy="1503695"/>
          </a:xfrm>
          <a:prstGeom prst="rect">
            <a:avLst/>
          </a:prstGeom>
          <a:noFill/>
          <a:extLst>
            <a:ext uri="{909E8E84-426E-40DD-AFC4-6F175D3DCCD1}">
              <a14:hiddenFill xmlns:a14="http://schemas.microsoft.com/office/drawing/2010/main">
                <a:solidFill>
                  <a:srgbClr val="FFFFFF"/>
                </a:solidFill>
              </a14:hiddenFill>
            </a:ext>
          </a:extLst>
        </p:spPr>
      </p:pic>
      <p:sp>
        <p:nvSpPr>
          <p:cNvPr id="11" name="Media Placeholder 10">
            <a:extLst>
              <a:ext uri="{FF2B5EF4-FFF2-40B4-BE49-F238E27FC236}">
                <a16:creationId xmlns:a16="http://schemas.microsoft.com/office/drawing/2014/main" id="{AC76A3C9-AB51-407A-8C69-163B38D03E0B}"/>
              </a:ext>
            </a:extLst>
          </p:cNvPr>
          <p:cNvSpPr>
            <a:spLocks noGrp="1"/>
          </p:cNvSpPr>
          <p:nvPr>
            <p:ph type="media" sz="quarter" idx="13" hasCustomPrompt="1"/>
          </p:nvPr>
        </p:nvSpPr>
        <p:spPr>
          <a:xfrm>
            <a:off x="0" y="0"/>
            <a:ext cx="12192000" cy="6857999"/>
          </a:xfrm>
          <a:prstGeom prst="rect">
            <a:avLst/>
          </a:prstGeom>
          <a:solidFill>
            <a:schemeClr val="bg1"/>
          </a:solidFill>
        </p:spPr>
        <p:txBody>
          <a:bodyPr wrap="square" tIns="432000" anchor="ctr" anchorCtr="0">
            <a:noAutofit/>
          </a:bodyPr>
          <a:lstStyle>
            <a:lvl1pPr marL="0" indent="0" algn="ctr">
              <a:buNone/>
              <a:defRPr sz="1600"/>
            </a:lvl1pPr>
          </a:lstStyle>
          <a:p>
            <a:r>
              <a:rPr lang="sv-SE"/>
              <a:t>Click </a:t>
            </a:r>
            <a:r>
              <a:rPr lang="sv-SE" err="1"/>
              <a:t>icon</a:t>
            </a:r>
            <a:r>
              <a:rPr lang="sv-SE"/>
              <a:t> to </a:t>
            </a:r>
            <a:r>
              <a:rPr lang="sv-SE" err="1"/>
              <a:t>add</a:t>
            </a:r>
            <a:r>
              <a:rPr lang="sv-SE"/>
              <a:t> video</a:t>
            </a:r>
          </a:p>
        </p:txBody>
      </p:sp>
    </p:spTree>
    <p:extLst>
      <p:ext uri="{BB962C8B-B14F-4D97-AF65-F5344CB8AC3E}">
        <p14:creationId xmlns:p14="http://schemas.microsoft.com/office/powerpoint/2010/main" val="27197957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ideo round corners">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39059677-9A4C-4155-B0BB-C4E6DFFAF66B}"/>
              </a:ext>
            </a:extLst>
          </p:cNvPr>
          <p:cNvSpPr>
            <a:spLocks noGrp="1"/>
          </p:cNvSpPr>
          <p:nvPr>
            <p:ph type="dt" sz="half" idx="12"/>
          </p:nvPr>
        </p:nvSpPr>
        <p:spPr/>
        <p:txBody>
          <a:bodyPr/>
          <a:lstStyle/>
          <a:p>
            <a:fld id="{A0E3C6BD-DC74-4A58-B934-3ACC8718A1E9}" type="datetime4">
              <a:rPr lang="sv-SE" smtClean="0"/>
              <a:t>5 januari 2024</a:t>
            </a:fld>
            <a:endParaRPr lang="sv-SE"/>
          </a:p>
        </p:txBody>
      </p:sp>
      <p:sp>
        <p:nvSpPr>
          <p:cNvPr id="11" name="Media Placeholder 10">
            <a:extLst>
              <a:ext uri="{FF2B5EF4-FFF2-40B4-BE49-F238E27FC236}">
                <a16:creationId xmlns:a16="http://schemas.microsoft.com/office/drawing/2014/main" id="{AC76A3C9-AB51-407A-8C69-163B38D03E0B}"/>
              </a:ext>
            </a:extLst>
          </p:cNvPr>
          <p:cNvSpPr>
            <a:spLocks noGrp="1"/>
          </p:cNvSpPr>
          <p:nvPr>
            <p:ph type="media" sz="quarter" idx="13" hasCustomPrompt="1"/>
          </p:nvPr>
        </p:nvSpPr>
        <p:spPr>
          <a:xfrm>
            <a:off x="108000" y="108000"/>
            <a:ext cx="11976050" cy="6207075"/>
          </a:xfrm>
          <a:custGeom>
            <a:avLst/>
            <a:gdLst>
              <a:gd name="connsiteX0" fmla="*/ 0 w 11976050"/>
              <a:gd name="connsiteY0" fmla="*/ 0 h 6207075"/>
              <a:gd name="connsiteX1" fmla="*/ 11668664 w 11976050"/>
              <a:gd name="connsiteY1" fmla="*/ 0 h 6207075"/>
              <a:gd name="connsiteX2" fmla="*/ 11951940 w 11976050"/>
              <a:gd name="connsiteY2" fmla="*/ 187768 h 6207075"/>
              <a:gd name="connsiteX3" fmla="*/ 11976050 w 11976050"/>
              <a:gd name="connsiteY3" fmla="*/ 307189 h 6207075"/>
              <a:gd name="connsiteX4" fmla="*/ 11976050 w 11976050"/>
              <a:gd name="connsiteY4" fmla="*/ 6207075 h 6207075"/>
              <a:gd name="connsiteX5" fmla="*/ 307436 w 11976050"/>
              <a:gd name="connsiteY5" fmla="*/ 6207075 h 6207075"/>
              <a:gd name="connsiteX6" fmla="*/ 0 w 11976050"/>
              <a:gd name="connsiteY6" fmla="*/ 5899639 h 620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6050" h="6207075">
                <a:moveTo>
                  <a:pt x="0" y="0"/>
                </a:moveTo>
                <a:lnTo>
                  <a:pt x="11668664" y="0"/>
                </a:lnTo>
                <a:cubicBezTo>
                  <a:pt x="11796008" y="0"/>
                  <a:pt x="11905269" y="77425"/>
                  <a:pt x="11951940" y="187768"/>
                </a:cubicBezTo>
                <a:lnTo>
                  <a:pt x="11976050" y="307189"/>
                </a:lnTo>
                <a:lnTo>
                  <a:pt x="11976050" y="6207075"/>
                </a:lnTo>
                <a:lnTo>
                  <a:pt x="307436" y="6207075"/>
                </a:lnTo>
                <a:cubicBezTo>
                  <a:pt x="137644" y="6207075"/>
                  <a:pt x="0" y="6069431"/>
                  <a:pt x="0" y="5899639"/>
                </a:cubicBezTo>
                <a:close/>
              </a:path>
            </a:pathLst>
          </a:custGeom>
          <a:solidFill>
            <a:srgbClr val="EBEBEB"/>
          </a:solidFill>
        </p:spPr>
        <p:txBody>
          <a:bodyPr wrap="square" tIns="432000" anchor="ctr" anchorCtr="0">
            <a:noAutofit/>
          </a:bodyPr>
          <a:lstStyle>
            <a:lvl1pPr marL="0" indent="0" algn="ctr">
              <a:buNone/>
              <a:defRPr sz="1600"/>
            </a:lvl1pPr>
          </a:lstStyle>
          <a:p>
            <a:r>
              <a:rPr lang="sv-SE"/>
              <a:t>Click </a:t>
            </a:r>
            <a:r>
              <a:rPr lang="sv-SE" err="1"/>
              <a:t>icon</a:t>
            </a:r>
            <a:r>
              <a:rPr lang="sv-SE"/>
              <a:t> to </a:t>
            </a:r>
            <a:r>
              <a:rPr lang="sv-SE" err="1"/>
              <a:t>add</a:t>
            </a:r>
            <a:r>
              <a:rPr lang="sv-SE"/>
              <a:t> video</a:t>
            </a:r>
          </a:p>
        </p:txBody>
      </p:sp>
      <p:sp>
        <p:nvSpPr>
          <p:cNvPr id="3" name="Footer Placeholder 2">
            <a:extLst>
              <a:ext uri="{FF2B5EF4-FFF2-40B4-BE49-F238E27FC236}">
                <a16:creationId xmlns:a16="http://schemas.microsoft.com/office/drawing/2014/main" id="{F9CBF733-D028-47D6-B98A-0BE2ECC61DB8}"/>
              </a:ext>
            </a:extLst>
          </p:cNvPr>
          <p:cNvSpPr>
            <a:spLocks noGrp="1"/>
          </p:cNvSpPr>
          <p:nvPr>
            <p:ph type="ftr" sz="quarter" idx="10"/>
          </p:nvPr>
        </p:nvSpPr>
        <p:spPr/>
        <p:txBody>
          <a:bodyPr/>
          <a:lstStyle/>
          <a:p>
            <a:endParaRPr lang="sv-SE"/>
          </a:p>
        </p:txBody>
      </p:sp>
      <p:sp>
        <p:nvSpPr>
          <p:cNvPr id="4" name="Slide Number Placeholder 3">
            <a:extLst>
              <a:ext uri="{FF2B5EF4-FFF2-40B4-BE49-F238E27FC236}">
                <a16:creationId xmlns:a16="http://schemas.microsoft.com/office/drawing/2014/main" id="{25885137-1A58-4E68-B92D-02BF6BBDB273}"/>
              </a:ext>
            </a:extLst>
          </p:cNvPr>
          <p:cNvSpPr>
            <a:spLocks noGrp="1"/>
          </p:cNvSpPr>
          <p:nvPr>
            <p:ph type="sldNum" sz="quarter" idx="11"/>
          </p:nvPr>
        </p:nvSpPr>
        <p:spPr/>
        <p:txBody>
          <a:bodyPr/>
          <a:lstStyle/>
          <a:p>
            <a:fld id="{FEC3B1A6-4FBC-4EF4-B95F-5F5000746886}" type="slidenum">
              <a:rPr lang="sv-SE" smtClean="0"/>
              <a:pPr/>
              <a:t>‹#›</a:t>
            </a:fld>
            <a:endParaRPr lang="sv-SE"/>
          </a:p>
        </p:txBody>
      </p:sp>
      <p:sp>
        <p:nvSpPr>
          <p:cNvPr id="6" name="TextBox 5">
            <a:extLst>
              <a:ext uri="{FF2B5EF4-FFF2-40B4-BE49-F238E27FC236}">
                <a16:creationId xmlns:a16="http://schemas.microsoft.com/office/drawing/2014/main" id="{EAF5E9B0-E836-47D8-BBED-1322CA076727}"/>
              </a:ext>
            </a:extLst>
          </p:cNvPr>
          <p:cNvSpPr txBox="1"/>
          <p:nvPr userDrawn="1"/>
        </p:nvSpPr>
        <p:spPr>
          <a:xfrm>
            <a:off x="12286943" y="-1"/>
            <a:ext cx="1438889" cy="5355312"/>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t>Click the icon to insert video from your device, or go to Ribbon Home and choose Video for more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t>If the video does not adapt to the page, then you have to manually adjust to the guide lines (Alt + F9 )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noProof="1"/>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t>Note: If the video does not adapt to rounded corners, go to Video Format in Ribbon and select Video Shape with rounded corners</a:t>
            </a:r>
          </a:p>
        </p:txBody>
      </p:sp>
      <p:pic>
        <p:nvPicPr>
          <p:cNvPr id="7" name="Picture 2">
            <a:extLst>
              <a:ext uri="{FF2B5EF4-FFF2-40B4-BE49-F238E27FC236}">
                <a16:creationId xmlns:a16="http://schemas.microsoft.com/office/drawing/2014/main" id="{0651440C-928C-4753-9BF4-B90ABE630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6943" y="1160847"/>
            <a:ext cx="1103777" cy="1503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BC5A474-2A0D-4E26-93E2-8C5DA0E98DF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286943" y="5413208"/>
            <a:ext cx="2342157" cy="73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980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23DFA90-5F67-4FC2-BC61-621B297CA041}"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sp>
        <p:nvSpPr>
          <p:cNvPr id="31" name="Background">
            <a:extLst>
              <a:ext uri="{FF2B5EF4-FFF2-40B4-BE49-F238E27FC236}">
                <a16:creationId xmlns:a16="http://schemas.microsoft.com/office/drawing/2014/main" id="{70DF8F67-419C-4593-8433-2C42EB7A8B54}"/>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33" name="Logo">
            <a:extLst>
              <a:ext uri="{FF2B5EF4-FFF2-40B4-BE49-F238E27FC236}">
                <a16:creationId xmlns:a16="http://schemas.microsoft.com/office/drawing/2014/main" id="{AC25E446-4EBB-4B69-926D-249C97FFE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87154" y="6336357"/>
            <a:ext cx="3204844" cy="521643"/>
          </a:xfrm>
          <a:prstGeom prst="rect">
            <a:avLst/>
          </a:prstGeom>
        </p:spPr>
      </p:pic>
      <p:sp>
        <p:nvSpPr>
          <p:cNvPr id="10" name="Picture Placeholder 7">
            <a:extLst>
              <a:ext uri="{FF2B5EF4-FFF2-40B4-BE49-F238E27FC236}">
                <a16:creationId xmlns:a16="http://schemas.microsoft.com/office/drawing/2014/main" id="{313777E0-5FE2-44DB-BF24-F0F28485215F}"/>
              </a:ext>
            </a:extLst>
          </p:cNvPr>
          <p:cNvSpPr>
            <a:spLocks noGrp="1"/>
          </p:cNvSpPr>
          <p:nvPr>
            <p:ph type="pic" sz="quarter" idx="13"/>
          </p:nvPr>
        </p:nvSpPr>
        <p:spPr>
          <a:xfrm>
            <a:off x="576000" y="816000"/>
            <a:ext cx="4798800" cy="4798800"/>
          </a:xfrm>
          <a:prstGeom prst="ellipse">
            <a:avLst/>
          </a:prstGeom>
          <a:solidFill>
            <a:schemeClr val="bg2"/>
          </a:solidFill>
        </p:spPr>
        <p:txBody>
          <a:bodyPr lIns="0" tIns="540000" bIns="0" anchor="ctr" anchorCtr="0"/>
          <a:lstStyle>
            <a:lvl1pPr marL="0" indent="0" algn="ctr">
              <a:buNone/>
              <a:defRPr sz="1600"/>
            </a:lvl1pPr>
          </a:lstStyle>
          <a:p>
            <a:r>
              <a:rPr lang="en-US" noProof="0"/>
              <a:t>Click icon to add picture</a:t>
            </a:r>
            <a:endParaRPr lang="sv-SE"/>
          </a:p>
        </p:txBody>
      </p:sp>
      <p:sp>
        <p:nvSpPr>
          <p:cNvPr id="2" name="Title 1"/>
          <p:cNvSpPr>
            <a:spLocks noGrp="1"/>
          </p:cNvSpPr>
          <p:nvPr>
            <p:ph type="ctrTitle" hasCustomPrompt="1"/>
          </p:nvPr>
        </p:nvSpPr>
        <p:spPr>
          <a:xfrm>
            <a:off x="6465600" y="1628775"/>
            <a:ext cx="5151600" cy="523875"/>
          </a:xfrm>
          <a:prstGeom prst="rect">
            <a:avLst/>
          </a:prstGeom>
          <a:noFill/>
        </p:spPr>
        <p:txBody>
          <a:bodyPr lIns="0" rIns="0" bIns="0" anchor="t" anchorCtr="0"/>
          <a:lstStyle>
            <a:lvl1pPr algn="l">
              <a:defRPr sz="3200" b="0">
                <a:solidFill>
                  <a:schemeClr val="tx2"/>
                </a:solidFill>
              </a:defRPr>
            </a:lvl1pPr>
          </a:lstStyle>
          <a:p>
            <a:r>
              <a:rPr lang="sv-SE"/>
              <a:t>Click to </a:t>
            </a:r>
            <a:r>
              <a:rPr lang="sv-SE" err="1"/>
              <a:t>add</a:t>
            </a:r>
            <a:r>
              <a:rPr lang="sv-SE"/>
              <a:t> Contact </a:t>
            </a:r>
            <a:r>
              <a:rPr lang="sv-SE" err="1"/>
              <a:t>title</a:t>
            </a:r>
            <a:endParaRPr lang="sv-SE"/>
          </a:p>
        </p:txBody>
      </p:sp>
      <p:sp>
        <p:nvSpPr>
          <p:cNvPr id="3" name="Subtitle 2"/>
          <p:cNvSpPr>
            <a:spLocks noGrp="1"/>
          </p:cNvSpPr>
          <p:nvPr>
            <p:ph type="subTitle" idx="1" hasCustomPrompt="1"/>
          </p:nvPr>
        </p:nvSpPr>
        <p:spPr>
          <a:xfrm>
            <a:off x="6465600" y="2237099"/>
            <a:ext cx="5151600" cy="576000"/>
          </a:xfrm>
        </p:spPr>
        <p:txBody>
          <a:bodyPr lIns="0" rIns="0"/>
          <a:lstStyle>
            <a:lvl1pPr marL="0" indent="0" algn="l">
              <a:spcBef>
                <a:spcPts val="0"/>
              </a:spcBef>
              <a:buFont typeface="Arial" panose="020B0604020202020204" pitchFamily="34" charset="0"/>
              <a:buChar char="​"/>
              <a:defRPr sz="18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text</a:t>
            </a:r>
          </a:p>
        </p:txBody>
      </p:sp>
      <p:sp>
        <p:nvSpPr>
          <p:cNvPr id="5" name="Text Placeholder 4">
            <a:extLst>
              <a:ext uri="{FF2B5EF4-FFF2-40B4-BE49-F238E27FC236}">
                <a16:creationId xmlns:a16="http://schemas.microsoft.com/office/drawing/2014/main" id="{BAD96942-EEF0-434A-9115-367E8E155344}"/>
              </a:ext>
            </a:extLst>
          </p:cNvPr>
          <p:cNvSpPr>
            <a:spLocks noGrp="1"/>
          </p:cNvSpPr>
          <p:nvPr>
            <p:ph type="body" sz="quarter" idx="18" hasCustomPrompt="1"/>
          </p:nvPr>
        </p:nvSpPr>
        <p:spPr>
          <a:xfrm>
            <a:off x="6465600" y="3058164"/>
            <a:ext cx="2263556" cy="216000"/>
          </a:xfrm>
        </p:spPr>
        <p:txBody>
          <a:bodyPr/>
          <a:lstStyle>
            <a:lvl1pPr marL="0" indent="0">
              <a:buNone/>
              <a:defRPr sz="1300" b="1">
                <a:latin typeface="+mj-lt"/>
              </a:defRPr>
            </a:lvl1pPr>
            <a:lvl2pPr marL="216000" indent="0">
              <a:buNone/>
              <a:defRPr/>
            </a:lvl2pPr>
          </a:lstStyle>
          <a:p>
            <a:pPr lvl="0"/>
            <a:r>
              <a:rPr lang="sv-SE"/>
              <a:t>Click to </a:t>
            </a:r>
            <a:r>
              <a:rPr lang="sv-SE" err="1"/>
              <a:t>add</a:t>
            </a:r>
            <a:r>
              <a:rPr lang="sv-SE"/>
              <a:t> </a:t>
            </a:r>
            <a:r>
              <a:rPr lang="sv-SE" err="1"/>
              <a:t>name</a:t>
            </a:r>
            <a:endParaRPr lang="sv-SE"/>
          </a:p>
        </p:txBody>
      </p:sp>
      <p:sp>
        <p:nvSpPr>
          <p:cNvPr id="16" name="Text Placeholder 4">
            <a:extLst>
              <a:ext uri="{FF2B5EF4-FFF2-40B4-BE49-F238E27FC236}">
                <a16:creationId xmlns:a16="http://schemas.microsoft.com/office/drawing/2014/main" id="{82DFC4A6-BECE-4C48-BD1D-7C4107EBCAD2}"/>
              </a:ext>
            </a:extLst>
          </p:cNvPr>
          <p:cNvSpPr>
            <a:spLocks noGrp="1"/>
          </p:cNvSpPr>
          <p:nvPr>
            <p:ph type="body" sz="quarter" idx="19" hasCustomPrompt="1"/>
          </p:nvPr>
        </p:nvSpPr>
        <p:spPr>
          <a:xfrm>
            <a:off x="6465600" y="3277229"/>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a:t>
            </a:r>
            <a:r>
              <a:rPr lang="sv-SE" err="1"/>
              <a:t>title</a:t>
            </a:r>
            <a:endParaRPr lang="sv-SE"/>
          </a:p>
        </p:txBody>
      </p:sp>
      <p:sp>
        <p:nvSpPr>
          <p:cNvPr id="17" name="Text Placeholder 4">
            <a:extLst>
              <a:ext uri="{FF2B5EF4-FFF2-40B4-BE49-F238E27FC236}">
                <a16:creationId xmlns:a16="http://schemas.microsoft.com/office/drawing/2014/main" id="{9F649CB5-13E8-4700-83ED-4574BC797D48}"/>
              </a:ext>
            </a:extLst>
          </p:cNvPr>
          <p:cNvSpPr>
            <a:spLocks noGrp="1"/>
          </p:cNvSpPr>
          <p:nvPr>
            <p:ph type="body" sz="quarter" idx="20" hasCustomPrompt="1"/>
          </p:nvPr>
        </p:nvSpPr>
        <p:spPr>
          <a:xfrm>
            <a:off x="6465600" y="3476759"/>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a:t>
            </a:r>
            <a:r>
              <a:rPr lang="sv-SE" err="1"/>
              <a:t>telephone</a:t>
            </a:r>
            <a:r>
              <a:rPr lang="sv-SE"/>
              <a:t> no.</a:t>
            </a:r>
          </a:p>
        </p:txBody>
      </p:sp>
      <p:sp>
        <p:nvSpPr>
          <p:cNvPr id="18" name="Text Placeholder 4">
            <a:extLst>
              <a:ext uri="{FF2B5EF4-FFF2-40B4-BE49-F238E27FC236}">
                <a16:creationId xmlns:a16="http://schemas.microsoft.com/office/drawing/2014/main" id="{2A37E139-5153-458F-9BA2-46440FCE296C}"/>
              </a:ext>
            </a:extLst>
          </p:cNvPr>
          <p:cNvSpPr>
            <a:spLocks noGrp="1"/>
          </p:cNvSpPr>
          <p:nvPr>
            <p:ph type="body" sz="quarter" idx="21" hasCustomPrompt="1"/>
          </p:nvPr>
        </p:nvSpPr>
        <p:spPr>
          <a:xfrm>
            <a:off x="6465600" y="3679486"/>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mail</a:t>
            </a:r>
          </a:p>
        </p:txBody>
      </p:sp>
      <p:sp>
        <p:nvSpPr>
          <p:cNvPr id="19" name="Text Placeholder 4">
            <a:extLst>
              <a:ext uri="{FF2B5EF4-FFF2-40B4-BE49-F238E27FC236}">
                <a16:creationId xmlns:a16="http://schemas.microsoft.com/office/drawing/2014/main" id="{D4493D3C-A011-4DEB-8B68-904705315F85}"/>
              </a:ext>
            </a:extLst>
          </p:cNvPr>
          <p:cNvSpPr>
            <a:spLocks noGrp="1"/>
          </p:cNvSpPr>
          <p:nvPr>
            <p:ph type="body" sz="quarter" idx="22" hasCustomPrompt="1"/>
          </p:nvPr>
        </p:nvSpPr>
        <p:spPr>
          <a:xfrm>
            <a:off x="9072331" y="3058164"/>
            <a:ext cx="2263556" cy="216000"/>
          </a:xfrm>
        </p:spPr>
        <p:txBody>
          <a:bodyPr/>
          <a:lstStyle>
            <a:lvl1pPr marL="0" indent="0">
              <a:buNone/>
              <a:defRPr sz="1300" b="1">
                <a:latin typeface="+mj-lt"/>
              </a:defRPr>
            </a:lvl1pPr>
            <a:lvl2pPr marL="216000" indent="0">
              <a:buNone/>
              <a:defRPr/>
            </a:lvl2pPr>
          </a:lstStyle>
          <a:p>
            <a:pPr lvl="0"/>
            <a:r>
              <a:rPr lang="sv-SE"/>
              <a:t>Click to </a:t>
            </a:r>
            <a:r>
              <a:rPr lang="sv-SE" err="1"/>
              <a:t>add</a:t>
            </a:r>
            <a:r>
              <a:rPr lang="sv-SE"/>
              <a:t> </a:t>
            </a:r>
            <a:r>
              <a:rPr lang="sv-SE" err="1"/>
              <a:t>name</a:t>
            </a:r>
            <a:endParaRPr lang="sv-SE"/>
          </a:p>
        </p:txBody>
      </p:sp>
      <p:sp>
        <p:nvSpPr>
          <p:cNvPr id="20" name="Text Placeholder 4">
            <a:extLst>
              <a:ext uri="{FF2B5EF4-FFF2-40B4-BE49-F238E27FC236}">
                <a16:creationId xmlns:a16="http://schemas.microsoft.com/office/drawing/2014/main" id="{C63652BE-D974-481A-8E35-54FD36BCB849}"/>
              </a:ext>
            </a:extLst>
          </p:cNvPr>
          <p:cNvSpPr>
            <a:spLocks noGrp="1"/>
          </p:cNvSpPr>
          <p:nvPr>
            <p:ph type="body" sz="quarter" idx="23" hasCustomPrompt="1"/>
          </p:nvPr>
        </p:nvSpPr>
        <p:spPr>
          <a:xfrm>
            <a:off x="9072331" y="3277229"/>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a:t>
            </a:r>
            <a:r>
              <a:rPr lang="sv-SE" err="1"/>
              <a:t>title</a:t>
            </a:r>
            <a:endParaRPr lang="sv-SE"/>
          </a:p>
        </p:txBody>
      </p:sp>
      <p:sp>
        <p:nvSpPr>
          <p:cNvPr id="21" name="Text Placeholder 4">
            <a:extLst>
              <a:ext uri="{FF2B5EF4-FFF2-40B4-BE49-F238E27FC236}">
                <a16:creationId xmlns:a16="http://schemas.microsoft.com/office/drawing/2014/main" id="{EF02FA7C-F877-43EE-B221-3B6774181258}"/>
              </a:ext>
            </a:extLst>
          </p:cNvPr>
          <p:cNvSpPr>
            <a:spLocks noGrp="1"/>
          </p:cNvSpPr>
          <p:nvPr>
            <p:ph type="body" sz="quarter" idx="24" hasCustomPrompt="1"/>
          </p:nvPr>
        </p:nvSpPr>
        <p:spPr>
          <a:xfrm>
            <a:off x="9072331" y="3476759"/>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a:t>
            </a:r>
            <a:r>
              <a:rPr lang="sv-SE" err="1"/>
              <a:t>telephone</a:t>
            </a:r>
            <a:r>
              <a:rPr lang="sv-SE"/>
              <a:t> no.</a:t>
            </a:r>
          </a:p>
        </p:txBody>
      </p:sp>
      <p:sp>
        <p:nvSpPr>
          <p:cNvPr id="22" name="Text Placeholder 4">
            <a:extLst>
              <a:ext uri="{FF2B5EF4-FFF2-40B4-BE49-F238E27FC236}">
                <a16:creationId xmlns:a16="http://schemas.microsoft.com/office/drawing/2014/main" id="{17565B12-81FA-41F9-AD99-E6CAD4ACAF87}"/>
              </a:ext>
            </a:extLst>
          </p:cNvPr>
          <p:cNvSpPr>
            <a:spLocks noGrp="1"/>
          </p:cNvSpPr>
          <p:nvPr>
            <p:ph type="body" sz="quarter" idx="25" hasCustomPrompt="1"/>
          </p:nvPr>
        </p:nvSpPr>
        <p:spPr>
          <a:xfrm>
            <a:off x="9072331" y="3679486"/>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mail</a:t>
            </a:r>
          </a:p>
        </p:txBody>
      </p:sp>
      <p:sp>
        <p:nvSpPr>
          <p:cNvPr id="23" name="Text Placeholder 4">
            <a:extLst>
              <a:ext uri="{FF2B5EF4-FFF2-40B4-BE49-F238E27FC236}">
                <a16:creationId xmlns:a16="http://schemas.microsoft.com/office/drawing/2014/main" id="{EBF538C0-9710-4DB0-9112-E253AB8C2CFB}"/>
              </a:ext>
            </a:extLst>
          </p:cNvPr>
          <p:cNvSpPr>
            <a:spLocks noGrp="1"/>
          </p:cNvSpPr>
          <p:nvPr>
            <p:ph type="body" sz="quarter" idx="26" hasCustomPrompt="1"/>
          </p:nvPr>
        </p:nvSpPr>
        <p:spPr>
          <a:xfrm>
            <a:off x="6464300" y="4341637"/>
            <a:ext cx="2263556" cy="216000"/>
          </a:xfrm>
        </p:spPr>
        <p:txBody>
          <a:bodyPr/>
          <a:lstStyle>
            <a:lvl1pPr marL="0" indent="0">
              <a:buNone/>
              <a:defRPr sz="1300" b="1">
                <a:latin typeface="+mj-lt"/>
              </a:defRPr>
            </a:lvl1pPr>
            <a:lvl2pPr marL="216000" indent="0">
              <a:buNone/>
              <a:defRPr/>
            </a:lvl2pPr>
          </a:lstStyle>
          <a:p>
            <a:pPr lvl="0"/>
            <a:r>
              <a:rPr lang="sv-SE"/>
              <a:t>Click to </a:t>
            </a:r>
            <a:r>
              <a:rPr lang="sv-SE" err="1"/>
              <a:t>add</a:t>
            </a:r>
            <a:r>
              <a:rPr lang="sv-SE"/>
              <a:t> </a:t>
            </a:r>
            <a:r>
              <a:rPr lang="sv-SE" err="1"/>
              <a:t>name</a:t>
            </a:r>
            <a:endParaRPr lang="sv-SE"/>
          </a:p>
        </p:txBody>
      </p:sp>
      <p:sp>
        <p:nvSpPr>
          <p:cNvPr id="24" name="Text Placeholder 4">
            <a:extLst>
              <a:ext uri="{FF2B5EF4-FFF2-40B4-BE49-F238E27FC236}">
                <a16:creationId xmlns:a16="http://schemas.microsoft.com/office/drawing/2014/main" id="{B21A2BA1-C411-419F-8896-D3EE25BE2665}"/>
              </a:ext>
            </a:extLst>
          </p:cNvPr>
          <p:cNvSpPr>
            <a:spLocks noGrp="1"/>
          </p:cNvSpPr>
          <p:nvPr>
            <p:ph type="body" sz="quarter" idx="27" hasCustomPrompt="1"/>
          </p:nvPr>
        </p:nvSpPr>
        <p:spPr>
          <a:xfrm>
            <a:off x="6464300" y="4560702"/>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a:t>
            </a:r>
            <a:r>
              <a:rPr lang="sv-SE" err="1"/>
              <a:t>title</a:t>
            </a:r>
            <a:endParaRPr lang="sv-SE"/>
          </a:p>
        </p:txBody>
      </p:sp>
      <p:sp>
        <p:nvSpPr>
          <p:cNvPr id="25" name="Text Placeholder 4">
            <a:extLst>
              <a:ext uri="{FF2B5EF4-FFF2-40B4-BE49-F238E27FC236}">
                <a16:creationId xmlns:a16="http://schemas.microsoft.com/office/drawing/2014/main" id="{DE8221F0-225A-44C3-966C-116022BFB1AA}"/>
              </a:ext>
            </a:extLst>
          </p:cNvPr>
          <p:cNvSpPr>
            <a:spLocks noGrp="1"/>
          </p:cNvSpPr>
          <p:nvPr>
            <p:ph type="body" sz="quarter" idx="28" hasCustomPrompt="1"/>
          </p:nvPr>
        </p:nvSpPr>
        <p:spPr>
          <a:xfrm>
            <a:off x="6464300" y="4760232"/>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a:t>
            </a:r>
            <a:r>
              <a:rPr lang="sv-SE" err="1"/>
              <a:t>telephone</a:t>
            </a:r>
            <a:r>
              <a:rPr lang="sv-SE"/>
              <a:t> no.</a:t>
            </a:r>
          </a:p>
        </p:txBody>
      </p:sp>
      <p:sp>
        <p:nvSpPr>
          <p:cNvPr id="26" name="Text Placeholder 4">
            <a:extLst>
              <a:ext uri="{FF2B5EF4-FFF2-40B4-BE49-F238E27FC236}">
                <a16:creationId xmlns:a16="http://schemas.microsoft.com/office/drawing/2014/main" id="{0BCF93C3-6902-46DA-8DA4-D7B712242967}"/>
              </a:ext>
            </a:extLst>
          </p:cNvPr>
          <p:cNvSpPr>
            <a:spLocks noGrp="1"/>
          </p:cNvSpPr>
          <p:nvPr>
            <p:ph type="body" sz="quarter" idx="29" hasCustomPrompt="1"/>
          </p:nvPr>
        </p:nvSpPr>
        <p:spPr>
          <a:xfrm>
            <a:off x="6464300" y="4962959"/>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mail</a:t>
            </a:r>
          </a:p>
        </p:txBody>
      </p:sp>
      <p:sp>
        <p:nvSpPr>
          <p:cNvPr id="27" name="Text Placeholder 4">
            <a:extLst>
              <a:ext uri="{FF2B5EF4-FFF2-40B4-BE49-F238E27FC236}">
                <a16:creationId xmlns:a16="http://schemas.microsoft.com/office/drawing/2014/main" id="{A04F47A8-89F1-4F66-B84E-6F1773E4325D}"/>
              </a:ext>
            </a:extLst>
          </p:cNvPr>
          <p:cNvSpPr>
            <a:spLocks noGrp="1"/>
          </p:cNvSpPr>
          <p:nvPr>
            <p:ph type="body" sz="quarter" idx="30" hasCustomPrompt="1"/>
          </p:nvPr>
        </p:nvSpPr>
        <p:spPr>
          <a:xfrm>
            <a:off x="9071031" y="4341637"/>
            <a:ext cx="2263556" cy="216000"/>
          </a:xfrm>
        </p:spPr>
        <p:txBody>
          <a:bodyPr/>
          <a:lstStyle>
            <a:lvl1pPr marL="0" indent="0">
              <a:buNone/>
              <a:defRPr sz="1300" b="1">
                <a:latin typeface="+mj-lt"/>
              </a:defRPr>
            </a:lvl1pPr>
            <a:lvl2pPr marL="216000" indent="0">
              <a:buNone/>
              <a:defRPr/>
            </a:lvl2pPr>
          </a:lstStyle>
          <a:p>
            <a:pPr lvl="0"/>
            <a:r>
              <a:rPr lang="sv-SE"/>
              <a:t>Click to </a:t>
            </a:r>
            <a:r>
              <a:rPr lang="sv-SE" err="1"/>
              <a:t>add</a:t>
            </a:r>
            <a:r>
              <a:rPr lang="sv-SE"/>
              <a:t> </a:t>
            </a:r>
            <a:r>
              <a:rPr lang="sv-SE" err="1"/>
              <a:t>name</a:t>
            </a:r>
            <a:endParaRPr lang="sv-SE"/>
          </a:p>
        </p:txBody>
      </p:sp>
      <p:sp>
        <p:nvSpPr>
          <p:cNvPr id="28" name="Text Placeholder 4">
            <a:extLst>
              <a:ext uri="{FF2B5EF4-FFF2-40B4-BE49-F238E27FC236}">
                <a16:creationId xmlns:a16="http://schemas.microsoft.com/office/drawing/2014/main" id="{57BD428C-0B75-4EEF-B2BC-0A24BE1FF024}"/>
              </a:ext>
            </a:extLst>
          </p:cNvPr>
          <p:cNvSpPr>
            <a:spLocks noGrp="1"/>
          </p:cNvSpPr>
          <p:nvPr>
            <p:ph type="body" sz="quarter" idx="31" hasCustomPrompt="1"/>
          </p:nvPr>
        </p:nvSpPr>
        <p:spPr>
          <a:xfrm>
            <a:off x="9071031" y="4560702"/>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a:t>
            </a:r>
            <a:r>
              <a:rPr lang="sv-SE" err="1"/>
              <a:t>title</a:t>
            </a:r>
            <a:endParaRPr lang="sv-SE"/>
          </a:p>
        </p:txBody>
      </p:sp>
      <p:sp>
        <p:nvSpPr>
          <p:cNvPr id="29" name="Text Placeholder 4">
            <a:extLst>
              <a:ext uri="{FF2B5EF4-FFF2-40B4-BE49-F238E27FC236}">
                <a16:creationId xmlns:a16="http://schemas.microsoft.com/office/drawing/2014/main" id="{11D73B91-4EAE-4904-8A44-4AFC170FE775}"/>
              </a:ext>
            </a:extLst>
          </p:cNvPr>
          <p:cNvSpPr>
            <a:spLocks noGrp="1"/>
          </p:cNvSpPr>
          <p:nvPr>
            <p:ph type="body" sz="quarter" idx="32" hasCustomPrompt="1"/>
          </p:nvPr>
        </p:nvSpPr>
        <p:spPr>
          <a:xfrm>
            <a:off x="9071031" y="4760232"/>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a:t>
            </a:r>
            <a:r>
              <a:rPr lang="sv-SE" err="1"/>
              <a:t>telephone</a:t>
            </a:r>
            <a:r>
              <a:rPr lang="sv-SE"/>
              <a:t> no.</a:t>
            </a:r>
          </a:p>
        </p:txBody>
      </p:sp>
      <p:sp>
        <p:nvSpPr>
          <p:cNvPr id="30" name="Text Placeholder 4">
            <a:extLst>
              <a:ext uri="{FF2B5EF4-FFF2-40B4-BE49-F238E27FC236}">
                <a16:creationId xmlns:a16="http://schemas.microsoft.com/office/drawing/2014/main" id="{4FED97CE-15AB-49C0-B0F8-E0DE45DA82E1}"/>
              </a:ext>
            </a:extLst>
          </p:cNvPr>
          <p:cNvSpPr>
            <a:spLocks noGrp="1"/>
          </p:cNvSpPr>
          <p:nvPr>
            <p:ph type="body" sz="quarter" idx="33" hasCustomPrompt="1"/>
          </p:nvPr>
        </p:nvSpPr>
        <p:spPr>
          <a:xfrm>
            <a:off x="9071031" y="4962959"/>
            <a:ext cx="2263556" cy="198000"/>
          </a:xfrm>
        </p:spPr>
        <p:txBody>
          <a:bodyPr/>
          <a:lstStyle>
            <a:lvl1pPr marL="0" indent="0">
              <a:buNone/>
              <a:defRPr sz="1300"/>
            </a:lvl1pPr>
            <a:lvl2pPr marL="216000" indent="0">
              <a:buNone/>
              <a:defRPr/>
            </a:lvl2pPr>
          </a:lstStyle>
          <a:p>
            <a:pPr lvl="0"/>
            <a:r>
              <a:rPr lang="sv-SE"/>
              <a:t>Click to </a:t>
            </a:r>
            <a:r>
              <a:rPr lang="sv-SE" err="1"/>
              <a:t>add</a:t>
            </a:r>
            <a:r>
              <a:rPr lang="sv-SE"/>
              <a:t> mail</a:t>
            </a:r>
          </a:p>
        </p:txBody>
      </p:sp>
    </p:spTree>
    <p:extLst>
      <p:ext uri="{BB962C8B-B14F-4D97-AF65-F5344CB8AC3E}">
        <p14:creationId xmlns:p14="http://schemas.microsoft.com/office/powerpoint/2010/main" val="183457034"/>
      </p:ext>
    </p:extLst>
  </p:cSld>
  <p:clrMapOvr>
    <a:masterClrMapping/>
  </p:clrMapOvr>
  <p:extLst>
    <p:ext uri="{DCECCB84-F9BA-43D5-87BE-67443E8EF086}">
      <p15:sldGuideLst xmlns:p15="http://schemas.microsoft.com/office/powerpoint/2012/main">
        <p15:guide id="1" pos="4072"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716AD2A-C9F1-4D3F-8CE9-EAC0DFE100ED}"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sp>
        <p:nvSpPr>
          <p:cNvPr id="8" name="Background">
            <a:extLst>
              <a:ext uri="{FF2B5EF4-FFF2-40B4-BE49-F238E27FC236}">
                <a16:creationId xmlns:a16="http://schemas.microsoft.com/office/drawing/2014/main" id="{3CF8C2F5-1377-4240-BD31-318BF11B7038}"/>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4" name="Logo">
            <a:extLst>
              <a:ext uri="{FF2B5EF4-FFF2-40B4-BE49-F238E27FC236}">
                <a16:creationId xmlns:a16="http://schemas.microsoft.com/office/drawing/2014/main" id="{9A1D501F-604B-44E0-8E99-4D3452CF804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87154" y="6336357"/>
            <a:ext cx="3204844" cy="521643"/>
          </a:xfrm>
          <a:prstGeom prst="rect">
            <a:avLst/>
          </a:prstGeom>
        </p:spPr>
      </p:pic>
      <p:sp>
        <p:nvSpPr>
          <p:cNvPr id="10" name="Picture Placeholder 7">
            <a:extLst>
              <a:ext uri="{FF2B5EF4-FFF2-40B4-BE49-F238E27FC236}">
                <a16:creationId xmlns:a16="http://schemas.microsoft.com/office/drawing/2014/main" id="{313777E0-5FE2-44DB-BF24-F0F28485215F}"/>
              </a:ext>
            </a:extLst>
          </p:cNvPr>
          <p:cNvSpPr>
            <a:spLocks noGrp="1"/>
          </p:cNvSpPr>
          <p:nvPr>
            <p:ph type="pic" sz="quarter" idx="13"/>
          </p:nvPr>
        </p:nvSpPr>
        <p:spPr>
          <a:xfrm>
            <a:off x="576000" y="816000"/>
            <a:ext cx="4798800" cy="4798800"/>
          </a:xfrm>
          <a:prstGeom prst="ellipse">
            <a:avLst/>
          </a:prstGeom>
          <a:solidFill>
            <a:schemeClr val="bg2"/>
          </a:solidFill>
        </p:spPr>
        <p:txBody>
          <a:bodyPr lIns="0" tIns="540000" bIns="0" anchor="ctr" anchorCtr="0"/>
          <a:lstStyle>
            <a:lvl1pPr marL="0" indent="0" algn="ctr">
              <a:buNone/>
              <a:defRPr sz="1600"/>
            </a:lvl1pPr>
          </a:lstStyle>
          <a:p>
            <a:r>
              <a:rPr lang="en-US" noProof="0"/>
              <a:t>Click icon to add picture</a:t>
            </a:r>
            <a:endParaRPr lang="sv-SE"/>
          </a:p>
        </p:txBody>
      </p:sp>
      <p:sp>
        <p:nvSpPr>
          <p:cNvPr id="2" name="Title 1"/>
          <p:cNvSpPr>
            <a:spLocks noGrp="1"/>
          </p:cNvSpPr>
          <p:nvPr>
            <p:ph type="ctrTitle" hasCustomPrompt="1"/>
          </p:nvPr>
        </p:nvSpPr>
        <p:spPr>
          <a:xfrm>
            <a:off x="6465600" y="2401200"/>
            <a:ext cx="5151600" cy="1008000"/>
          </a:xfrm>
          <a:prstGeom prst="rect">
            <a:avLst/>
          </a:prstGeom>
          <a:noFill/>
        </p:spPr>
        <p:txBody>
          <a:bodyPr lIns="0" rIns="0" bIns="0" anchor="b"/>
          <a:lstStyle>
            <a:lvl1pPr algn="l">
              <a:defRPr sz="3200" b="0">
                <a:solidFill>
                  <a:schemeClr val="tx2"/>
                </a:solidFill>
              </a:defRPr>
            </a:lvl1pPr>
          </a:lstStyle>
          <a:p>
            <a:r>
              <a:rPr lang="sv-SE"/>
              <a:t>Click to </a:t>
            </a:r>
            <a:r>
              <a:rPr lang="sv-SE" err="1"/>
              <a:t>add</a:t>
            </a:r>
            <a:r>
              <a:rPr lang="sv-SE"/>
              <a:t> </a:t>
            </a:r>
            <a:r>
              <a:rPr lang="sv-SE" err="1"/>
              <a:t>title</a:t>
            </a:r>
            <a:endParaRPr lang="sv-SE"/>
          </a:p>
        </p:txBody>
      </p:sp>
      <p:sp>
        <p:nvSpPr>
          <p:cNvPr id="3" name="Subtitle 2"/>
          <p:cNvSpPr>
            <a:spLocks noGrp="1"/>
          </p:cNvSpPr>
          <p:nvPr>
            <p:ph type="subTitle" idx="1" hasCustomPrompt="1"/>
          </p:nvPr>
        </p:nvSpPr>
        <p:spPr>
          <a:xfrm>
            <a:off x="6465600" y="3646800"/>
            <a:ext cx="5151600" cy="1572900"/>
          </a:xfrm>
        </p:spPr>
        <p:txBody>
          <a:bodyPr lIns="0" rIns="0"/>
          <a:lstStyle>
            <a:lvl1pPr marL="0" indent="0" algn="l">
              <a:spcBef>
                <a:spcPts val="0"/>
              </a:spcBef>
              <a:buFont typeface="Arial" panose="020B0604020202020204" pitchFamily="34" charset="0"/>
              <a:buChar char="​"/>
              <a:defRPr sz="20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endParaRPr lang="sv-SE"/>
          </a:p>
        </p:txBody>
      </p:sp>
    </p:spTree>
    <p:extLst>
      <p:ext uri="{BB962C8B-B14F-4D97-AF65-F5344CB8AC3E}">
        <p14:creationId xmlns:p14="http://schemas.microsoft.com/office/powerpoint/2010/main" val="419873408"/>
      </p:ext>
    </p:extLst>
  </p:cSld>
  <p:clrMapOvr>
    <a:masterClrMapping/>
  </p:clrMapOvr>
  <p:extLst>
    <p:ext uri="{DCECCB84-F9BA-43D5-87BE-67443E8EF086}">
      <p15:sldGuideLst xmlns:p15="http://schemas.microsoft.com/office/powerpoint/2012/main">
        <p15:guide id="1" pos="4072"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6E698499-542C-4E84-849D-5862088FF7C7}"/>
              </a:ext>
            </a:extLst>
          </p:cNvPr>
          <p:cNvSpPr>
            <a:spLocks noGrp="1"/>
          </p:cNvSpPr>
          <p:nvPr>
            <p:ph type="dt" sz="half" idx="10"/>
          </p:nvPr>
        </p:nvSpPr>
        <p:spPr/>
        <p:txBody>
          <a:bodyPr/>
          <a:lstStyle/>
          <a:p>
            <a:fld id="{F4C85387-D52C-42FF-BC47-1311B85D7744}" type="datetime4">
              <a:rPr lang="sv-SE" smtClean="0"/>
              <a:t>5 januari 2024</a:t>
            </a:fld>
            <a:endParaRPr lang="sv-SE"/>
          </a:p>
        </p:txBody>
      </p:sp>
      <p:sp>
        <p:nvSpPr>
          <p:cNvPr id="2" name="Title 1"/>
          <p:cNvSpPr>
            <a:spLocks noGrp="1"/>
          </p:cNvSpPr>
          <p:nvPr>
            <p:ph type="title" hasCustomPrompt="1"/>
          </p:nvPr>
        </p:nvSpPr>
        <p:spPr/>
        <p:txBody>
          <a:bodyPr/>
          <a:lstStyle/>
          <a:p>
            <a:r>
              <a:rPr lang="sv-SE" noProof="0"/>
              <a:t>Click to </a:t>
            </a:r>
            <a:r>
              <a:rPr lang="sv-SE" noProof="0" err="1"/>
              <a:t>add</a:t>
            </a:r>
            <a:r>
              <a:rPr lang="sv-SE" noProof="0"/>
              <a:t> </a:t>
            </a:r>
            <a:r>
              <a:rPr lang="sv-SE" noProof="0" err="1"/>
              <a:t>title</a:t>
            </a:r>
            <a:endParaRPr lang="sv-SE"/>
          </a:p>
        </p:txBody>
      </p:sp>
      <p:sp>
        <p:nvSpPr>
          <p:cNvPr id="7" name="Footer Placeholder 6">
            <a:extLst>
              <a:ext uri="{FF2B5EF4-FFF2-40B4-BE49-F238E27FC236}">
                <a16:creationId xmlns:a16="http://schemas.microsoft.com/office/drawing/2014/main" id="{A7307FDD-009C-4786-9FAB-0EBA11A0BCA7}"/>
              </a:ext>
            </a:extLst>
          </p:cNvPr>
          <p:cNvSpPr>
            <a:spLocks noGrp="1"/>
          </p:cNvSpPr>
          <p:nvPr>
            <p:ph type="ftr" sz="quarter" idx="11"/>
          </p:nvPr>
        </p:nvSpPr>
        <p:spPr/>
        <p:txBody>
          <a:bodyPr/>
          <a:lstStyle/>
          <a:p>
            <a:endParaRPr lang="sv-SE"/>
          </a:p>
        </p:txBody>
      </p:sp>
      <p:sp>
        <p:nvSpPr>
          <p:cNvPr id="8" name="Slide Number Placeholder 7">
            <a:extLst>
              <a:ext uri="{FF2B5EF4-FFF2-40B4-BE49-F238E27FC236}">
                <a16:creationId xmlns:a16="http://schemas.microsoft.com/office/drawing/2014/main" id="{3375DA0E-8C84-446F-B029-9BAAEEB69615}"/>
              </a:ext>
            </a:extLst>
          </p:cNvPr>
          <p:cNvSpPr>
            <a:spLocks noGrp="1"/>
          </p:cNvSpPr>
          <p:nvPr>
            <p:ph type="sldNum" sz="quarter" idx="12"/>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3450888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and colour block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6ADFD0F-7D3F-4F90-A59B-FB5357A2D6E5}"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B7C3B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1E5A2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Title 1">
            <a:extLst>
              <a:ext uri="{FF2B5EF4-FFF2-40B4-BE49-F238E27FC236}">
                <a16:creationId xmlns:a16="http://schemas.microsoft.com/office/drawing/2014/main" id="{4BB7FA05-24C6-4614-8C26-05DBA232787A}"/>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79EDDE07-2EA2-4FB4-9DEB-6B934764DC9A}"/>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1904796869"/>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C851AB3D-DA7C-4522-9F96-00C53B96F279}"/>
              </a:ext>
            </a:extLst>
          </p:cNvPr>
          <p:cNvSpPr>
            <a:spLocks noGrp="1"/>
          </p:cNvSpPr>
          <p:nvPr>
            <p:ph type="dt" sz="half" idx="10"/>
          </p:nvPr>
        </p:nvSpPr>
        <p:spPr/>
        <p:txBody>
          <a:bodyPr/>
          <a:lstStyle/>
          <a:p>
            <a:fld id="{2119CA21-F9CA-4058-AD45-D44D16A339DA}" type="datetime4">
              <a:rPr lang="sv-SE" smtClean="0"/>
              <a:t>5 januari 2024</a:t>
            </a:fld>
            <a:endParaRPr lang="sv-SE"/>
          </a:p>
        </p:txBody>
      </p:sp>
      <p:sp>
        <p:nvSpPr>
          <p:cNvPr id="6" name="Footer Placeholder 5">
            <a:extLst>
              <a:ext uri="{FF2B5EF4-FFF2-40B4-BE49-F238E27FC236}">
                <a16:creationId xmlns:a16="http://schemas.microsoft.com/office/drawing/2014/main" id="{82E3E918-D220-4FBF-B8AC-A82F6061120C}"/>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41BBE75A-4438-4A98-BFB2-56D8736DF8B3}"/>
              </a:ext>
            </a:extLst>
          </p:cNvPr>
          <p:cNvSpPr>
            <a:spLocks noGrp="1"/>
          </p:cNvSpPr>
          <p:nvPr>
            <p:ph type="sldNum" sz="quarter" idx="12"/>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28439488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User guide A">
    <p:spTree>
      <p:nvGrpSpPr>
        <p:cNvPr id="1" name=""/>
        <p:cNvGrpSpPr/>
        <p:nvPr/>
      </p:nvGrpSpPr>
      <p:grpSpPr>
        <a:xfrm>
          <a:off x="0" y="0"/>
          <a:ext cx="0" cy="0"/>
          <a:chOff x="0" y="0"/>
          <a:chExt cx="0" cy="0"/>
        </a:xfrm>
      </p:grpSpPr>
      <p:sp>
        <p:nvSpPr>
          <p:cNvPr id="9" name="Fast overskrift"/>
          <p:cNvSpPr txBox="1"/>
          <p:nvPr userDrawn="1"/>
        </p:nvSpPr>
        <p:spPr>
          <a:xfrm>
            <a:off x="574675" y="621678"/>
            <a:ext cx="11109321" cy="650171"/>
          </a:xfrm>
          <a:prstGeom prst="rect">
            <a:avLst/>
          </a:prstGeom>
          <a:noFill/>
        </p:spPr>
        <p:txBody>
          <a:bodyPr wrap="square" lIns="0" tIns="0" rIns="0" bIns="0" rtlCol="0" anchor="t" anchorCtr="0">
            <a:noAutofit/>
          </a:bodyPr>
          <a:lstStyle/>
          <a:p>
            <a:r>
              <a:rPr lang="sv-SE" sz="3200" b="0" cap="all" baseline="0" noProof="1">
                <a:solidFill>
                  <a:schemeClr val="tx1"/>
                </a:solidFill>
                <a:latin typeface="+mj-lt"/>
                <a:cs typeface="Arial" panose="020B0604020202020204" pitchFamily="34" charset="0"/>
              </a:rPr>
              <a:t>Overview</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9606116" y="1765221"/>
            <a:ext cx="200329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cap="all" baseline="0" noProof="1">
                <a:latin typeface="+mn-lt"/>
                <a:cs typeface="Arial" panose="020B0604020202020204" pitchFamily="34" charset="0"/>
              </a:rPr>
              <a:t>Layouts</a:t>
            </a:r>
            <a:endParaRPr lang="sv-SE" altLang="da-DK" sz="1600" b="0" cap="all" baseline="0" noProof="1">
              <a:solidFill>
                <a:schemeClr val="tx1"/>
              </a:solidFill>
              <a:latin typeface="+mn-lt"/>
              <a:cs typeface="Arial" panose="020B0604020202020204" pitchFamily="34" charset="0"/>
            </a:endParaRPr>
          </a:p>
          <a:p>
            <a:pPr eaLnBrk="1" hangingPunct="1">
              <a:spcAft>
                <a:spcPts val="600"/>
              </a:spcAft>
              <a:defRPr/>
            </a:pPr>
            <a:r>
              <a:rPr lang="sv-SE" altLang="da-DK" sz="900" b="0" noProof="1">
                <a:solidFill>
                  <a:schemeClr val="tx1"/>
                </a:solidFill>
                <a:latin typeface="+mn-lt"/>
                <a:cs typeface="Arial" panose="020B0604020202020204" pitchFamily="34" charset="0"/>
              </a:rPr>
              <a:t>Use the same color throughout the presentation to have a visual simplicity and avoid too many color shifts. E.g. if you choose a title slide with green circle, then also use green for breaker slides and green text boxes or tables.</a:t>
            </a:r>
          </a:p>
          <a:p>
            <a:pPr eaLnBrk="1" hangingPunct="1">
              <a:spcAft>
                <a:spcPts val="600"/>
              </a:spcAft>
              <a:defRPr/>
            </a:pPr>
            <a:r>
              <a:rPr lang="sv-SE" altLang="da-DK" sz="900" b="0" noProof="1">
                <a:solidFill>
                  <a:schemeClr val="tx1"/>
                </a:solidFill>
                <a:latin typeface="+mn-lt"/>
                <a:cs typeface="Arial" panose="020B0604020202020204" pitchFamily="34" charset="0"/>
              </a:rPr>
              <a:t>Important! Only use slides with photo-placeholder when you want to insert photos - to ensure proper framing and cropping of your photo.If you use other content placeholders for images, they will not be cropped and displayed without a frame.</a:t>
            </a:r>
          </a:p>
          <a:p>
            <a:pPr eaLnBrk="1" hangingPunct="1">
              <a:spcAft>
                <a:spcPts val="600"/>
              </a:spcAft>
              <a:defRPr/>
            </a:pPr>
            <a:r>
              <a:rPr lang="sv-SE" altLang="da-DK" sz="900" b="0" noProof="1">
                <a:solidFill>
                  <a:schemeClr val="tx1"/>
                </a:solidFill>
                <a:latin typeface="+mn-lt"/>
                <a:cs typeface="Arial" panose="020B0604020202020204" pitchFamily="34" charset="0"/>
              </a:rPr>
              <a:t>Slide with grey boxes can be used behind graphs, cropped illustrations and transparent images. </a:t>
            </a:r>
          </a:p>
          <a:p>
            <a:pPr eaLnBrk="1" hangingPunct="1">
              <a:spcAft>
                <a:spcPts val="600"/>
              </a:spcAft>
              <a:defRPr/>
            </a:pPr>
            <a:r>
              <a:rPr lang="sv-SE" altLang="da-DK" sz="900" b="0" noProof="1">
                <a:solidFill>
                  <a:schemeClr val="tx1"/>
                </a:solidFill>
                <a:latin typeface="+mn-lt"/>
                <a:cs typeface="Arial" panose="020B0604020202020204" pitchFamily="34" charset="0"/>
              </a:rPr>
              <a:t>If you use slides with more than 3 boxes - then pay attention to the amount of text and readability when presenting on screen</a:t>
            </a:r>
          </a:p>
          <a:p>
            <a:pPr eaLnBrk="1" hangingPunct="1">
              <a:spcAft>
                <a:spcPts val="600"/>
              </a:spcAft>
              <a:defRPr/>
            </a:pPr>
            <a:r>
              <a:rPr lang="sv-SE" altLang="da-DK" sz="900" b="0" noProof="1">
                <a:solidFill>
                  <a:schemeClr val="tx1"/>
                </a:solidFill>
                <a:latin typeface="+mn-lt"/>
                <a:cs typeface="Arial" panose="020B0604020202020204" pitchFamily="34" charset="0"/>
              </a:rPr>
              <a:t>Be careful if you change the slide type for text boxes - the slide that you switch to must have same number of boxes.</a:t>
            </a:r>
            <a:endParaRPr lang="sv-SE" sz="900" noProof="1">
              <a:latin typeface="+mn-lt"/>
              <a:ea typeface="Arial" panose="020B0604020202020204" pitchFamily="34" charset="0"/>
            </a:endParaRPr>
          </a:p>
        </p:txBody>
      </p:sp>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5F48592D-02BD-4149-8FCB-2A7C875B11EE}" type="datetime4">
              <a:rPr lang="sv-SE" smtClean="0"/>
              <a:t>5 januari 2024</a:t>
            </a:fld>
            <a:endParaRPr lang="sv-SE"/>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pic>
        <p:nvPicPr>
          <p:cNvPr id="5" name="Picture 4">
            <a:extLst>
              <a:ext uri="{FF2B5EF4-FFF2-40B4-BE49-F238E27FC236}">
                <a16:creationId xmlns:a16="http://schemas.microsoft.com/office/drawing/2014/main" id="{2B94451B-BF60-429B-8D7B-32DC83814110}"/>
              </a:ext>
            </a:extLst>
          </p:cNvPr>
          <p:cNvPicPr>
            <a:picLocks noChangeAspect="1"/>
          </p:cNvPicPr>
          <p:nvPr userDrawn="1"/>
        </p:nvPicPr>
        <p:blipFill>
          <a:blip r:embed="rId2"/>
          <a:stretch>
            <a:fillRect/>
          </a:stretch>
        </p:blipFill>
        <p:spPr>
          <a:xfrm>
            <a:off x="574674" y="1760537"/>
            <a:ext cx="8815515" cy="4249738"/>
          </a:xfrm>
          <a:prstGeom prst="rect">
            <a:avLst/>
          </a:prstGeom>
        </p:spPr>
      </p:pic>
    </p:spTree>
    <p:extLst>
      <p:ext uri="{BB962C8B-B14F-4D97-AF65-F5344CB8AC3E}">
        <p14:creationId xmlns:p14="http://schemas.microsoft.com/office/powerpoint/2010/main" val="12639362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User guide B">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0C2A91A3-D7AB-408A-BFD9-C1ABAD4A61DD}"/>
              </a:ext>
            </a:extLst>
          </p:cNvPr>
          <p:cNvGrpSpPr/>
          <p:nvPr userDrawn="1"/>
        </p:nvGrpSpPr>
        <p:grpSpPr>
          <a:xfrm>
            <a:off x="8107871" y="5312192"/>
            <a:ext cx="2127099" cy="914286"/>
            <a:chOff x="8152436" y="5250972"/>
            <a:chExt cx="2127099" cy="914286"/>
          </a:xfrm>
        </p:grpSpPr>
        <p:pic>
          <p:nvPicPr>
            <p:cNvPr id="53" name="Picture 52">
              <a:extLst>
                <a:ext uri="{FF2B5EF4-FFF2-40B4-BE49-F238E27FC236}">
                  <a16:creationId xmlns:a16="http://schemas.microsoft.com/office/drawing/2014/main" id="{7790DF2D-6AC8-4010-9DFD-26546625E80D}"/>
                </a:ext>
              </a:extLst>
            </p:cNvPr>
            <p:cNvPicPr>
              <a:picLocks noChangeAspect="1"/>
            </p:cNvPicPr>
            <p:nvPr userDrawn="1"/>
          </p:nvPicPr>
          <p:blipFill rotWithShape="1">
            <a:blip r:embed="rId2"/>
            <a:srcRect l="1610"/>
            <a:stretch/>
          </p:blipFill>
          <p:spPr>
            <a:xfrm>
              <a:off x="8152436" y="5250972"/>
              <a:ext cx="2127099" cy="914286"/>
            </a:xfrm>
            <a:prstGeom prst="rect">
              <a:avLst/>
            </a:prstGeom>
          </p:spPr>
        </p:pic>
        <p:cxnSp>
          <p:nvCxnSpPr>
            <p:cNvPr id="5" name="Straight Connector 4">
              <a:extLst>
                <a:ext uri="{FF2B5EF4-FFF2-40B4-BE49-F238E27FC236}">
                  <a16:creationId xmlns:a16="http://schemas.microsoft.com/office/drawing/2014/main" id="{7B2F567E-F977-4164-BD84-ABBF875D1842}"/>
                </a:ext>
              </a:extLst>
            </p:cNvPr>
            <p:cNvCxnSpPr>
              <a:cxnSpLocks/>
            </p:cNvCxnSpPr>
            <p:nvPr userDrawn="1"/>
          </p:nvCxnSpPr>
          <p:spPr>
            <a:xfrm>
              <a:off x="9230005" y="5328756"/>
              <a:ext cx="897801" cy="74341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E87502-CA0E-4A4F-9412-92EC000CE141}"/>
                </a:ext>
              </a:extLst>
            </p:cNvPr>
            <p:cNvCxnSpPr>
              <a:cxnSpLocks/>
            </p:cNvCxnSpPr>
            <p:nvPr userDrawn="1"/>
          </p:nvCxnSpPr>
          <p:spPr>
            <a:xfrm flipH="1">
              <a:off x="9198582" y="5328756"/>
              <a:ext cx="897802" cy="76985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Fast overskrift"/>
          <p:cNvSpPr txBox="1"/>
          <p:nvPr userDrawn="1"/>
        </p:nvSpPr>
        <p:spPr>
          <a:xfrm>
            <a:off x="574675" y="621678"/>
            <a:ext cx="11109321" cy="650171"/>
          </a:xfrm>
          <a:prstGeom prst="rect">
            <a:avLst/>
          </a:prstGeom>
          <a:noFill/>
        </p:spPr>
        <p:txBody>
          <a:bodyPr wrap="square" lIns="0" tIns="0" rIns="0" bIns="0" rtlCol="0" anchor="t" anchorCtr="0">
            <a:noAutofit/>
          </a:bodyPr>
          <a:lstStyle/>
          <a:p>
            <a:r>
              <a:rPr lang="sv-SE"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77851" y="1762328"/>
            <a:ext cx="2691137"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noProof="1">
                <a:latin typeface="+mn-lt"/>
                <a:cs typeface="Arial" panose="020B0604020202020204" pitchFamily="34" charset="0"/>
              </a:rPr>
              <a:t>TEXT STYLES</a:t>
            </a:r>
            <a:endParaRPr lang="sv-SE" altLang="da-DK" sz="1600" b="0" noProof="1">
              <a:solidFill>
                <a:schemeClr val="tx1"/>
              </a:solidFill>
              <a:latin typeface="+mn-lt"/>
              <a:cs typeface="Arial" panose="020B0604020202020204" pitchFamily="34" charset="0"/>
            </a:endParaRPr>
          </a:p>
          <a:p>
            <a:pPr eaLnBrk="1" hangingPunct="1">
              <a:spcAft>
                <a:spcPts val="600"/>
              </a:spcAft>
              <a:defRPr/>
            </a:pPr>
            <a:r>
              <a:rPr lang="sv-SE" altLang="da-DK" sz="900" b="0" noProof="1">
                <a:solidFill>
                  <a:schemeClr val="tx1"/>
                </a:solidFill>
                <a:latin typeface="+mn-lt"/>
                <a:cs typeface="Arial" panose="020B0604020202020204" pitchFamily="34" charset="0"/>
              </a:rPr>
              <a:t>Use the </a:t>
            </a:r>
            <a:r>
              <a:rPr lang="sv-SE" altLang="da-DK" sz="900" b="1" noProof="1">
                <a:solidFill>
                  <a:schemeClr val="tx1"/>
                </a:solidFill>
                <a:latin typeface="+mn-lt"/>
                <a:cs typeface="Arial" panose="020B0604020202020204" pitchFamily="34" charset="0"/>
              </a:rPr>
              <a:t>TAB</a:t>
            </a:r>
            <a:r>
              <a:rPr lang="sv-SE" altLang="da-DK" sz="900" b="0" noProof="1">
                <a:solidFill>
                  <a:schemeClr val="tx1"/>
                </a:solidFill>
                <a:latin typeface="+mn-lt"/>
                <a:cs typeface="Arial" panose="020B0604020202020204" pitchFamily="34" charset="0"/>
              </a:rPr>
              <a:t>-key</a:t>
            </a:r>
            <a:r>
              <a:rPr lang="sv-SE" altLang="da-DK" sz="900" b="0" baseline="0" noProof="1">
                <a:solidFill>
                  <a:schemeClr val="tx1"/>
                </a:solidFill>
                <a:latin typeface="+mn-lt"/>
                <a:cs typeface="Arial" panose="020B0604020202020204" pitchFamily="34" charset="0"/>
              </a:rPr>
              <a:t> to jump through levels. Click </a:t>
            </a:r>
            <a:r>
              <a:rPr lang="sv-SE" altLang="da-DK" sz="900" b="1" baseline="0" noProof="1">
                <a:solidFill>
                  <a:schemeClr val="tx1"/>
                </a:solidFill>
                <a:latin typeface="+mn-lt"/>
                <a:cs typeface="Arial" panose="020B0604020202020204" pitchFamily="34" charset="0"/>
              </a:rPr>
              <a:t>ENTER</a:t>
            </a:r>
            <a:r>
              <a:rPr lang="sv-SE" altLang="da-DK" sz="900" b="0" baseline="0" noProof="1">
                <a:solidFill>
                  <a:schemeClr val="tx1"/>
                </a:solidFill>
                <a:latin typeface="+mn-lt"/>
                <a:cs typeface="Arial" panose="020B0604020202020204" pitchFamily="34" charset="0"/>
              </a:rPr>
              <a:t>, then </a:t>
            </a:r>
            <a:r>
              <a:rPr lang="sv-SE" altLang="da-DK" sz="900" b="1" baseline="0" noProof="1">
                <a:solidFill>
                  <a:schemeClr val="tx1"/>
                </a:solidFill>
                <a:latin typeface="+mn-lt"/>
                <a:cs typeface="Arial" panose="020B0604020202020204" pitchFamily="34" charset="0"/>
              </a:rPr>
              <a:t>TAB</a:t>
            </a:r>
            <a:r>
              <a:rPr lang="sv-SE"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sv-SE" altLang="da-DK" sz="900" b="0" baseline="0" noProof="1">
                <a:solidFill>
                  <a:schemeClr val="tx1"/>
                </a:solidFill>
                <a:latin typeface="+mn-lt"/>
                <a:cs typeface="Arial" panose="020B0604020202020204" pitchFamily="34" charset="0"/>
              </a:rPr>
              <a:t>To go back in levels use </a:t>
            </a:r>
            <a:r>
              <a:rPr lang="sv-SE" altLang="da-DK" sz="900" b="1" baseline="0" noProof="1">
                <a:solidFill>
                  <a:schemeClr val="tx1"/>
                </a:solidFill>
                <a:latin typeface="+mn-lt"/>
                <a:cs typeface="Arial" panose="020B0604020202020204" pitchFamily="34" charset="0"/>
              </a:rPr>
              <a:t>SHIFT-TAB</a:t>
            </a:r>
            <a:endParaRPr lang="sv-SE" sz="900" b="1" noProof="1">
              <a:solidFill>
                <a:schemeClr val="tx1"/>
              </a:solidFill>
              <a:latin typeface="+mn-lt"/>
              <a:cs typeface="Arial" panose="020B0604020202020204" pitchFamily="34" charset="0"/>
            </a:endParaRPr>
          </a:p>
          <a:p>
            <a:pPr eaLnBrk="1" hangingPunct="1">
              <a:spcAft>
                <a:spcPts val="600"/>
              </a:spcAft>
              <a:defRPr/>
            </a:pPr>
            <a:r>
              <a:rPr lang="sv-SE" sz="900" noProof="1">
                <a:solidFill>
                  <a:schemeClr val="tx1"/>
                </a:solidFill>
                <a:latin typeface="+mn-lt"/>
                <a:cs typeface="Arial" panose="020B0604020202020204" pitchFamily="34" charset="0"/>
              </a:rPr>
              <a:t>Alternatively, </a:t>
            </a:r>
            <a:r>
              <a:rPr lang="sv-SE" sz="900" b="1" noProof="1">
                <a:solidFill>
                  <a:schemeClr val="tx1"/>
                </a:solidFill>
                <a:latin typeface="+mn-lt"/>
                <a:cs typeface="Arial" panose="020B0604020202020204" pitchFamily="34" charset="0"/>
              </a:rPr>
              <a:t>Increase</a:t>
            </a:r>
            <a:r>
              <a:rPr lang="sv-SE" sz="900" baseline="0" noProof="1">
                <a:solidFill>
                  <a:schemeClr val="tx1"/>
                </a:solidFill>
                <a:latin typeface="+mn-lt"/>
                <a:cs typeface="Arial" panose="020B0604020202020204" pitchFamily="34" charset="0"/>
              </a:rPr>
              <a:t> and </a:t>
            </a:r>
            <a:r>
              <a:rPr lang="sv-SE" sz="900" b="1" baseline="0" noProof="1">
                <a:solidFill>
                  <a:schemeClr val="tx1"/>
                </a:solidFill>
                <a:latin typeface="+mn-lt"/>
                <a:cs typeface="Arial" panose="020B0604020202020204" pitchFamily="34" charset="0"/>
              </a:rPr>
              <a:t>Decrease </a:t>
            </a:r>
            <a:r>
              <a:rPr lang="sv-SE" sz="900" baseline="0" noProof="1">
                <a:solidFill>
                  <a:schemeClr val="tx1"/>
                </a:solidFill>
                <a:latin typeface="+mn-lt"/>
                <a:cs typeface="Arial" panose="020B0604020202020204" pitchFamily="34" charset="0"/>
              </a:rPr>
              <a:t>list level can be used</a:t>
            </a:r>
            <a:br>
              <a:rPr lang="sv-SE" altLang="da-DK" sz="900" b="0" noProof="1">
                <a:solidFill>
                  <a:schemeClr val="tx1"/>
                </a:solidFill>
                <a:latin typeface="+mn-lt"/>
                <a:cs typeface="Arial" panose="020B0604020202020204" pitchFamily="34" charset="0"/>
              </a:rPr>
            </a:br>
            <a:br>
              <a:rPr lang="sv-SE" altLang="da-DK" sz="900" b="0" noProof="1">
                <a:solidFill>
                  <a:schemeClr val="tx1"/>
                </a:solidFill>
                <a:latin typeface="+mn-lt"/>
                <a:cs typeface="Arial" panose="020B0604020202020204" pitchFamily="34" charset="0"/>
              </a:rPr>
            </a:br>
            <a:r>
              <a:rPr lang="sv-SE"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sv-SE" altLang="da-DK" sz="900" noProof="1">
                <a:solidFill>
                  <a:schemeClr val="tx1"/>
                </a:solidFill>
                <a:latin typeface="+mn-lt"/>
                <a:cs typeface="Arial" panose="020B0604020202020204" pitchFamily="34" charset="0"/>
              </a:rPr>
              <a:t>Click the </a:t>
            </a:r>
            <a:r>
              <a:rPr lang="sv-SE" altLang="da-DK" sz="900" b="1" baseline="0" noProof="1">
                <a:solidFill>
                  <a:schemeClr val="tx1"/>
                </a:solidFill>
                <a:latin typeface="+mn-lt"/>
                <a:cs typeface="Arial" panose="020B0604020202020204" pitchFamily="34" charset="0"/>
              </a:rPr>
              <a:t>Reset </a:t>
            </a:r>
            <a:r>
              <a:rPr lang="sv-SE" altLang="da-DK" sz="900" noProof="1">
                <a:solidFill>
                  <a:schemeClr val="tx1"/>
                </a:solidFill>
                <a:latin typeface="+mn-lt"/>
                <a:cs typeface="Arial" panose="020B0604020202020204" pitchFamily="34" charset="0"/>
              </a:rPr>
              <a:t>menu to reset position, size</a:t>
            </a:r>
            <a:r>
              <a:rPr lang="sv-SE"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sv-SE" altLang="da-DK" sz="900" b="0" noProof="1">
                <a:solidFill>
                  <a:schemeClr val="tx1"/>
                </a:solidFill>
                <a:latin typeface="+mn-lt"/>
                <a:cs typeface="Arial" panose="020B0604020202020204" pitchFamily="34" charset="0"/>
              </a:rPr>
            </a:br>
            <a:r>
              <a:rPr lang="sv-SE" sz="1600" noProof="1">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mn-lt"/>
                <a:cs typeface="Arial" panose="020B0604020202020204" pitchFamily="34" charset="0"/>
              </a:rPr>
              <a:t>Click on the menu </a:t>
            </a:r>
            <a:r>
              <a:rPr lang="sv-SE" altLang="da-DK" sz="900" b="1" noProof="1">
                <a:solidFill>
                  <a:schemeClr val="tx1"/>
                </a:solidFill>
                <a:latin typeface="+mn-lt"/>
                <a:cs typeface="Arial" panose="020B0604020202020204" pitchFamily="34" charset="0"/>
              </a:rPr>
              <a:t>New Slide </a:t>
            </a:r>
            <a:r>
              <a:rPr lang="sv-SE" altLang="da-DK" sz="900" b="0" noProof="1">
                <a:solidFill>
                  <a:schemeClr val="tx1"/>
                </a:solidFill>
                <a:latin typeface="+mn-lt"/>
                <a:cs typeface="Arial" panose="020B0604020202020204" pitchFamily="34" charset="0"/>
              </a:rPr>
              <a:t>in the </a:t>
            </a:r>
            <a:r>
              <a:rPr lang="sv-SE" altLang="da-DK" sz="900" b="1" noProof="1">
                <a:solidFill>
                  <a:schemeClr val="tx1"/>
                </a:solidFill>
                <a:latin typeface="+mn-lt"/>
                <a:cs typeface="Arial" panose="020B0604020202020204" pitchFamily="34" charset="0"/>
              </a:rPr>
              <a:t>Home</a:t>
            </a:r>
            <a:r>
              <a:rPr lang="sv-SE" altLang="da-DK" sz="900" b="0" noProof="1">
                <a:solidFill>
                  <a:schemeClr val="tx1"/>
                </a:solidFill>
                <a:latin typeface="+mn-lt"/>
                <a:cs typeface="Arial" panose="020B0604020202020204" pitchFamily="34" charset="0"/>
              </a:rPr>
              <a:t> tab to insert a new slide</a:t>
            </a:r>
            <a:br>
              <a:rPr lang="sv-SE" altLang="da-DK" sz="900" b="0" noProof="1">
                <a:solidFill>
                  <a:schemeClr val="tx1"/>
                </a:solidFill>
                <a:latin typeface="+mn-lt"/>
                <a:cs typeface="Arial" panose="020B0604020202020204" pitchFamily="34" charset="0"/>
              </a:rPr>
            </a:br>
            <a:br>
              <a:rPr lang="sv-SE" altLang="da-DK" sz="900" b="0" noProof="1">
                <a:solidFill>
                  <a:schemeClr val="tx1"/>
                </a:solidFill>
                <a:latin typeface="+mn-lt"/>
                <a:cs typeface="Arial" panose="020B0604020202020204" pitchFamily="34" charset="0"/>
              </a:rPr>
            </a:br>
            <a:r>
              <a:rPr lang="sv-SE" altLang="da-DK" sz="900" b="1" noProof="1">
                <a:solidFill>
                  <a:schemeClr val="tx1"/>
                </a:solidFill>
                <a:latin typeface="+mn-lt"/>
                <a:cs typeface="Arial" panose="020B0604020202020204" pitchFamily="34" charset="0"/>
              </a:rPr>
              <a:t>Change layout</a:t>
            </a:r>
            <a:endParaRPr lang="sv-SE" altLang="da-DK" sz="900" b="0" noProof="1">
              <a:solidFill>
                <a:schemeClr val="tx1"/>
              </a:solidFill>
              <a:latin typeface="+mn-lt"/>
              <a:cs typeface="Arial" panose="020B0604020202020204" pitchFamily="34" charset="0"/>
            </a:endParaRPr>
          </a:p>
          <a:p>
            <a:pPr marL="0" indent="0">
              <a:spcAft>
                <a:spcPts val="600"/>
              </a:spcAft>
              <a:buFont typeface="+mj-lt"/>
              <a:buNone/>
            </a:pPr>
            <a:r>
              <a:rPr lang="sv-SE" sz="900" noProof="1">
                <a:solidFill>
                  <a:srgbClr val="000000"/>
                </a:solidFill>
                <a:latin typeface="+mn-lt"/>
                <a:ea typeface="Arial" panose="020B0604020202020204" pitchFamily="34" charset="0"/>
              </a:rPr>
              <a:t>Click on the arrow next to </a:t>
            </a:r>
            <a:r>
              <a:rPr lang="sv-SE" sz="900" b="1" noProof="1">
                <a:solidFill>
                  <a:srgbClr val="000000"/>
                </a:solidFill>
                <a:latin typeface="+mn-lt"/>
                <a:ea typeface="Arial" panose="020B0604020202020204" pitchFamily="34" charset="0"/>
              </a:rPr>
              <a:t>Layout </a:t>
            </a:r>
            <a:r>
              <a:rPr lang="sv-SE" sz="900" noProof="1">
                <a:solidFill>
                  <a:srgbClr val="000000"/>
                </a:solidFill>
                <a:latin typeface="+mn-lt"/>
                <a:ea typeface="Arial" panose="020B0604020202020204" pitchFamily="34" charset="0"/>
              </a:rPr>
              <a:t>to view a dropdown menu of possible slide layouts</a:t>
            </a: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353160" y="1762328"/>
            <a:ext cx="3482739"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noProof="1">
                <a:latin typeface="+mn-lt"/>
                <a:cs typeface="Arial" panose="020B0604020202020204" pitchFamily="34" charset="0"/>
              </a:rPr>
              <a:t>PICTURES</a:t>
            </a:r>
            <a:endParaRPr lang="sv-SE" sz="1600" b="1" noProof="1">
              <a:solidFill>
                <a:schemeClr val="tx1"/>
              </a:solidFill>
              <a:latin typeface="+mn-lt"/>
              <a:cs typeface="Arial" panose="020B0604020202020204" pitchFamily="34" charset="0"/>
            </a:endParaRPr>
          </a:p>
          <a:p>
            <a:pPr eaLnBrk="1" hangingPunct="1">
              <a:spcAft>
                <a:spcPts val="600"/>
              </a:spcAft>
              <a:defRPr/>
            </a:pPr>
            <a:r>
              <a:rPr lang="sv-SE" altLang="da-DK" sz="900" b="0" noProof="1">
                <a:solidFill>
                  <a:schemeClr val="tx1"/>
                </a:solidFill>
                <a:latin typeface="+mn-lt"/>
                <a:cs typeface="Arial" panose="020B0604020202020204" pitchFamily="34" charset="0"/>
              </a:rPr>
              <a:t>On slides with pictureplaceholder, click on the icon and choose </a:t>
            </a:r>
            <a:r>
              <a:rPr lang="sv-SE" altLang="da-DK" sz="900" b="1" noProof="1">
                <a:solidFill>
                  <a:schemeClr val="tx1"/>
                </a:solidFill>
                <a:latin typeface="+mn-lt"/>
                <a:cs typeface="Arial" panose="020B0604020202020204" pitchFamily="34" charset="0"/>
              </a:rPr>
              <a:t>Insert</a:t>
            </a:r>
            <a:br>
              <a:rPr lang="sv-SE" altLang="da-DK" sz="900" b="1" noProof="1">
                <a:solidFill>
                  <a:schemeClr val="tx1"/>
                </a:solidFill>
                <a:latin typeface="+mn-lt"/>
                <a:cs typeface="Arial" panose="020B0604020202020204" pitchFamily="34" charset="0"/>
              </a:rPr>
            </a:br>
            <a:endParaRPr lang="sv-SE" altLang="da-DK" sz="900" b="1" noProof="1">
              <a:solidFill>
                <a:schemeClr val="tx1"/>
              </a:solidFill>
              <a:latin typeface="+mn-lt"/>
              <a:cs typeface="Arial" panose="020B0604020202020204" pitchFamily="34" charset="0"/>
            </a:endParaRPr>
          </a:p>
          <a:p>
            <a:pPr eaLnBrk="1" hangingPunct="1">
              <a:spcBef>
                <a:spcPts val="0"/>
              </a:spcBef>
              <a:spcAft>
                <a:spcPts val="600"/>
              </a:spcAft>
              <a:defRPr/>
            </a:pPr>
            <a:r>
              <a:rPr lang="sv-SE" sz="900" b="1" noProof="1">
                <a:solidFill>
                  <a:schemeClr val="tx1"/>
                </a:solidFill>
                <a:latin typeface="+mn-lt"/>
                <a:cs typeface="Arial" panose="020B0604020202020204" pitchFamily="34" charset="0"/>
              </a:rPr>
              <a:t>Crop picture</a:t>
            </a:r>
          </a:p>
          <a:p>
            <a:pPr eaLnBrk="1" hangingPunct="1">
              <a:spcAft>
                <a:spcPts val="600"/>
              </a:spcAft>
              <a:defRPr/>
            </a:pPr>
            <a:r>
              <a:rPr lang="sv-SE" altLang="da-DK" sz="900" b="1" noProof="1">
                <a:solidFill>
                  <a:schemeClr val="tx1"/>
                </a:solidFill>
                <a:latin typeface="+mn-lt"/>
                <a:cs typeface="Arial" panose="020B0604020202020204" pitchFamily="34" charset="0"/>
              </a:rPr>
              <a:t>1. </a:t>
            </a:r>
            <a:r>
              <a:rPr lang="sv-SE" altLang="da-DK" sz="900" b="0" noProof="1">
                <a:solidFill>
                  <a:schemeClr val="tx1"/>
                </a:solidFill>
                <a:latin typeface="+mn-lt"/>
                <a:cs typeface="Arial" panose="020B0604020202020204" pitchFamily="34" charset="0"/>
              </a:rPr>
              <a:t>Click </a:t>
            </a:r>
            <a:r>
              <a:rPr lang="sv-SE" altLang="da-DK" sz="900" b="1" noProof="1">
                <a:solidFill>
                  <a:schemeClr val="tx1"/>
                </a:solidFill>
                <a:latin typeface="+mn-lt"/>
                <a:cs typeface="Arial" panose="020B0604020202020204" pitchFamily="34" charset="0"/>
              </a:rPr>
              <a:t>Crop</a:t>
            </a:r>
            <a:r>
              <a:rPr lang="sv-SE"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sv-SE" altLang="da-DK" sz="900" b="1" noProof="1">
                <a:solidFill>
                  <a:schemeClr val="tx1"/>
                </a:solidFill>
                <a:latin typeface="+mn-lt"/>
                <a:cs typeface="Arial" panose="020B0604020202020204" pitchFamily="34" charset="0"/>
              </a:rPr>
              <a:t>2. </a:t>
            </a:r>
            <a:r>
              <a:rPr lang="sv-SE" altLang="da-DK" sz="900" b="0" noProof="1">
                <a:solidFill>
                  <a:schemeClr val="tx1"/>
                </a:solidFill>
                <a:latin typeface="+mn-lt"/>
                <a:cs typeface="Arial" panose="020B0604020202020204" pitchFamily="34" charset="0"/>
              </a:rPr>
              <a:t>If you want to scale the picture, hold </a:t>
            </a:r>
            <a:r>
              <a:rPr lang="sv-SE" altLang="da-DK" sz="900" b="1" noProof="1">
                <a:solidFill>
                  <a:schemeClr val="tx1"/>
                </a:solidFill>
                <a:latin typeface="+mn-lt"/>
                <a:cs typeface="Arial" panose="020B0604020202020204" pitchFamily="34" charset="0"/>
              </a:rPr>
              <a:t>SHIFT</a:t>
            </a:r>
            <a:r>
              <a:rPr lang="sv-SE" altLang="da-DK" sz="900" b="0" noProof="1">
                <a:solidFill>
                  <a:schemeClr val="tx1"/>
                </a:solidFill>
                <a:latin typeface="+mn-lt"/>
                <a:cs typeface="Arial" panose="020B0604020202020204" pitchFamily="34" charset="0"/>
              </a:rPr>
              <a:t>-key down</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while dragging the corners of the picture</a:t>
            </a:r>
            <a:br>
              <a:rPr lang="sv-SE" altLang="da-DK" sz="900" b="0" noProof="1">
                <a:solidFill>
                  <a:schemeClr val="tx1"/>
                </a:solidFill>
                <a:latin typeface="+mn-lt"/>
                <a:cs typeface="Arial" panose="020B0604020202020204" pitchFamily="34" charset="0"/>
              </a:rPr>
            </a:br>
            <a:br>
              <a:rPr lang="sv-SE" altLang="da-DK" sz="900" b="0" noProof="1">
                <a:solidFill>
                  <a:schemeClr val="tx1"/>
                </a:solidFill>
                <a:latin typeface="+mn-lt"/>
                <a:cs typeface="Arial" panose="020B0604020202020204" pitchFamily="34" charset="0"/>
              </a:rPr>
            </a:br>
            <a:r>
              <a:rPr lang="sv-SE" altLang="da-DK" sz="900" b="0" kern="1200" noProof="1">
                <a:solidFill>
                  <a:schemeClr val="tx1"/>
                </a:solidFill>
                <a:latin typeface="+mn-lt"/>
                <a:ea typeface="+mn-ea"/>
                <a:cs typeface="Arial" panose="020B0604020202020204" pitchFamily="34" charset="0"/>
              </a:rPr>
              <a:t>You will find approved images at this link:</a:t>
            </a:r>
            <a:br>
              <a:rPr lang="sv-SE" altLang="da-DK" sz="900" b="0" kern="1200" noProof="1">
                <a:solidFill>
                  <a:schemeClr val="tx1"/>
                </a:solidFill>
                <a:latin typeface="+mn-lt"/>
                <a:ea typeface="+mn-ea"/>
                <a:cs typeface="Arial" panose="020B0604020202020204" pitchFamily="34" charset="0"/>
              </a:rPr>
            </a:br>
            <a:r>
              <a:rPr lang="sv-SE" sz="900" b="0" kern="1200" noProof="1">
                <a:solidFill>
                  <a:schemeClr val="tx1"/>
                </a:solidFill>
                <a:latin typeface="+mn-lt"/>
                <a:ea typeface="+mn-ea"/>
                <a:cs typeface="Arial" panose="020B0604020202020204" pitchFamily="34" charset="0"/>
              </a:rPr>
              <a:t>\\ECOISMSFS01.ecolabel.local\MARKOM\Nordic brand\Photos BrandBook</a:t>
            </a:r>
          </a:p>
          <a:p>
            <a:pPr eaLnBrk="1" hangingPunct="1">
              <a:spcAft>
                <a:spcPts val="600"/>
              </a:spcAft>
              <a:defRPr/>
            </a:pPr>
            <a:endParaRPr lang="sv-SE"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noProof="1">
                <a:latin typeface="+mn-lt"/>
                <a:cs typeface="Arial" panose="020B0604020202020204" pitchFamily="34" charset="0"/>
              </a:rPr>
              <a:t>HEADER &amp; FOOTER</a:t>
            </a:r>
            <a:endParaRPr lang="sv-SE" altLang="da-DK" sz="1600" b="0" noProof="1">
              <a:solidFill>
                <a:schemeClr val="tx1"/>
              </a:solidFill>
              <a:latin typeface="+mn-lt"/>
              <a:cs typeface="Arial" panose="020B0604020202020204" pitchFamily="34" charset="0"/>
            </a:endParaRPr>
          </a:p>
          <a:p>
            <a:pPr eaLnBrk="1" hangingPunct="1">
              <a:spcAft>
                <a:spcPts val="600"/>
              </a:spcAft>
              <a:defRPr/>
            </a:pPr>
            <a:r>
              <a:rPr lang="sv-SE"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sv-SE" altLang="da-DK" sz="900" b="0" noProof="1">
                <a:solidFill>
                  <a:schemeClr val="tx1"/>
                </a:solidFill>
                <a:latin typeface="+mn-lt"/>
                <a:cs typeface="Arial" panose="020B0604020202020204" pitchFamily="34" charset="0"/>
              </a:rPr>
              <a:t>Click on </a:t>
            </a:r>
            <a:r>
              <a:rPr lang="sv-SE" altLang="da-DK" sz="900" b="1" noProof="1">
                <a:solidFill>
                  <a:schemeClr val="tx1"/>
                </a:solidFill>
                <a:latin typeface="+mn-lt"/>
                <a:cs typeface="Arial" panose="020B0604020202020204" pitchFamily="34" charset="0"/>
              </a:rPr>
              <a:t>Header and Footer </a:t>
            </a:r>
            <a:r>
              <a:rPr lang="sv-SE" altLang="da-DK" sz="900" b="0" noProof="1">
                <a:solidFill>
                  <a:schemeClr val="tx1"/>
                </a:solidFill>
                <a:latin typeface="+mn-lt"/>
                <a:cs typeface="Arial" panose="020B0604020202020204" pitchFamily="34" charset="0"/>
              </a:rPr>
              <a:t>in the </a:t>
            </a:r>
            <a:r>
              <a:rPr lang="sv-SE" altLang="da-DK" sz="900" b="1" noProof="1">
                <a:solidFill>
                  <a:schemeClr val="tx1"/>
                </a:solidFill>
                <a:latin typeface="+mn-lt"/>
                <a:cs typeface="Arial" panose="020B0604020202020204" pitchFamily="34" charset="0"/>
              </a:rPr>
              <a:t>Insert</a:t>
            </a:r>
            <a:r>
              <a:rPr lang="sv-SE" altLang="da-DK" sz="900" b="0" noProof="1">
                <a:solidFill>
                  <a:schemeClr val="tx1"/>
                </a:solidFill>
                <a:latin typeface="+mn-lt"/>
                <a:cs typeface="Arial" panose="020B0604020202020204" pitchFamily="34" charset="0"/>
              </a:rPr>
              <a:t> tab (write the</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desired text, click date or page number from or to)</a:t>
            </a:r>
          </a:p>
          <a:p>
            <a:pPr eaLnBrk="1" hangingPunct="1">
              <a:spcAft>
                <a:spcPts val="600"/>
              </a:spcAft>
              <a:defRPr/>
            </a:pPr>
            <a:r>
              <a:rPr lang="sv-SE" altLang="da-DK" sz="900" b="0" noProof="1">
                <a:solidFill>
                  <a:schemeClr val="tx1"/>
                </a:solidFill>
                <a:latin typeface="+mn-lt"/>
                <a:cs typeface="Arial" panose="020B0604020202020204" pitchFamily="34" charset="0"/>
              </a:rPr>
              <a:t>Click </a:t>
            </a:r>
            <a:r>
              <a:rPr lang="sv-SE" altLang="da-DK" sz="900" b="1" noProof="1">
                <a:solidFill>
                  <a:schemeClr val="tx1"/>
                </a:solidFill>
                <a:latin typeface="+mn-lt"/>
                <a:cs typeface="Arial" panose="020B0604020202020204" pitchFamily="34" charset="0"/>
              </a:rPr>
              <a:t>Apply to All </a:t>
            </a:r>
            <a:r>
              <a:rPr lang="sv-SE" altLang="da-DK" sz="900" b="0" noProof="1">
                <a:solidFill>
                  <a:schemeClr val="tx1"/>
                </a:solidFill>
                <a:latin typeface="+mn-lt"/>
                <a:cs typeface="Arial" panose="020B0604020202020204" pitchFamily="34" charset="0"/>
              </a:rPr>
              <a:t>or </a:t>
            </a:r>
            <a:r>
              <a:rPr lang="sv-SE" altLang="da-DK" sz="900" b="1" noProof="1">
                <a:solidFill>
                  <a:schemeClr val="tx1"/>
                </a:solidFill>
                <a:latin typeface="+mn-lt"/>
                <a:cs typeface="Arial" panose="020B0604020202020204" pitchFamily="34" charset="0"/>
              </a:rPr>
              <a:t>Apply</a:t>
            </a:r>
            <a:r>
              <a:rPr lang="sv-SE" altLang="da-DK" sz="900" b="0" noProof="1">
                <a:solidFill>
                  <a:schemeClr val="tx1"/>
                </a:solidFill>
                <a:latin typeface="+mn-lt"/>
                <a:cs typeface="Arial" panose="020B0604020202020204" pitchFamily="34" charset="0"/>
              </a:rPr>
              <a:t> if only used on one slide</a:t>
            </a:r>
          </a:p>
          <a:p>
            <a:pPr eaLnBrk="1" hangingPunct="1">
              <a:spcAft>
                <a:spcPts val="600"/>
              </a:spcAft>
              <a:defRPr/>
            </a:pPr>
            <a:endParaRPr lang="sv-SE" altLang="da-DK" sz="900" b="0" noProof="1">
              <a:solidFill>
                <a:schemeClr val="tx1"/>
              </a:solidFill>
              <a:latin typeface="+mn-lt"/>
              <a:cs typeface="Arial" panose="020B0604020202020204" pitchFamily="34" charset="0"/>
            </a:endParaRPr>
          </a:p>
          <a:p>
            <a:pPr eaLnBrk="1" hangingPunct="1">
              <a:spcAft>
                <a:spcPts val="600"/>
              </a:spcAft>
              <a:defRPr/>
            </a:pPr>
            <a:r>
              <a:rPr lang="sv-SE" sz="1600" noProof="1">
                <a:latin typeface="+mn-lt"/>
                <a:cs typeface="Arial" panose="020B0604020202020204" pitchFamily="34" charset="0"/>
              </a:rPr>
              <a:t>GRIDLINES</a:t>
            </a:r>
          </a:p>
          <a:p>
            <a:pPr eaLnBrk="1" hangingPunct="1">
              <a:spcAft>
                <a:spcPts val="600"/>
              </a:spcAft>
              <a:defRPr/>
            </a:pPr>
            <a:r>
              <a:rPr lang="sv-SE" altLang="da-DK" sz="900" b="0" noProof="1">
                <a:solidFill>
                  <a:schemeClr val="tx1"/>
                </a:solidFill>
                <a:latin typeface="+mn-lt"/>
                <a:cs typeface="Arial" panose="020B0604020202020204" pitchFamily="34" charset="0"/>
              </a:rPr>
              <a:t>Click the </a:t>
            </a:r>
            <a:r>
              <a:rPr lang="sv-SE" altLang="da-DK" sz="900" b="1" noProof="1">
                <a:solidFill>
                  <a:schemeClr val="tx1"/>
                </a:solidFill>
                <a:latin typeface="+mn-lt"/>
                <a:cs typeface="Arial" panose="020B0604020202020204" pitchFamily="34" charset="0"/>
              </a:rPr>
              <a:t>View</a:t>
            </a:r>
            <a:r>
              <a:rPr lang="sv-SE" altLang="da-DK" sz="900" b="0" noProof="1">
                <a:solidFill>
                  <a:schemeClr val="tx1"/>
                </a:solidFill>
                <a:latin typeface="+mn-lt"/>
                <a:cs typeface="Arial" panose="020B0604020202020204" pitchFamily="34" charset="0"/>
              </a:rPr>
              <a:t> tab and set tick mark next to </a:t>
            </a:r>
            <a:r>
              <a:rPr lang="sv-SE" altLang="da-DK" sz="900" b="1" noProof="1">
                <a:solidFill>
                  <a:schemeClr val="tx1"/>
                </a:solidFill>
                <a:latin typeface="+mn-lt"/>
                <a:cs typeface="Arial" panose="020B0604020202020204" pitchFamily="34" charset="0"/>
              </a:rPr>
              <a:t>Guides</a:t>
            </a:r>
            <a:endParaRPr lang="sv-SE" altLang="da-DK" sz="900" b="0" noProof="1">
              <a:solidFill>
                <a:schemeClr val="tx1"/>
              </a:solidFill>
              <a:latin typeface="+mn-lt"/>
              <a:cs typeface="Arial" panose="020B0604020202020204" pitchFamily="34" charset="0"/>
            </a:endParaRPr>
          </a:p>
          <a:p>
            <a:pPr eaLnBrk="1" hangingPunct="1">
              <a:spcAft>
                <a:spcPts val="600"/>
              </a:spcAft>
              <a:defRPr/>
            </a:pPr>
            <a:r>
              <a:rPr lang="sv-SE" altLang="da-DK" sz="900" b="1" noProof="1">
                <a:solidFill>
                  <a:schemeClr val="tx1"/>
                </a:solidFill>
                <a:latin typeface="+mn-lt"/>
                <a:cs typeface="Arial" panose="020B0604020202020204" pitchFamily="34" charset="0"/>
              </a:rPr>
              <a:t>HINT: Alt + F9 </a:t>
            </a:r>
            <a:r>
              <a:rPr lang="sv-SE" altLang="da-DK" sz="900" b="0" noProof="1">
                <a:solidFill>
                  <a:schemeClr val="tx1"/>
                </a:solidFill>
                <a:latin typeface="+mn-lt"/>
                <a:cs typeface="Arial" panose="020B0604020202020204" pitchFamily="34" charset="0"/>
              </a:rPr>
              <a:t>for quick view of guides</a:t>
            </a:r>
            <a:endParaRPr lang="sv-SE" altLang="da-DK" sz="900" b="1" noProof="1">
              <a:solidFill>
                <a:schemeClr val="tx1"/>
              </a:solidFill>
              <a:latin typeface="+mn-lt"/>
              <a:cs typeface="Arial" panose="020B0604020202020204" pitchFamily="34" charset="0"/>
            </a:endParaRP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133364" y="1762328"/>
            <a:ext cx="2804946" cy="36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sv-SE"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sv-SE" altLang="da-DK" sz="900" b="0" noProof="1">
                <a:solidFill>
                  <a:schemeClr val="tx1"/>
                </a:solidFill>
                <a:latin typeface="+mn-lt"/>
                <a:cs typeface="Arial" panose="020B0604020202020204" pitchFamily="34" charset="0"/>
              </a:rPr>
              <a:t>When copying old content to your new presentation, </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2 options are available:</a:t>
            </a:r>
            <a:br>
              <a:rPr lang="sv-SE" altLang="da-DK" sz="900" b="0" noProof="1">
                <a:solidFill>
                  <a:schemeClr val="tx1"/>
                </a:solidFill>
                <a:latin typeface="+mn-lt"/>
                <a:cs typeface="Arial" panose="020B0604020202020204" pitchFamily="34" charset="0"/>
              </a:rPr>
            </a:br>
            <a:endParaRPr lang="sv-SE" altLang="da-DK" sz="900" b="0" noProof="1">
              <a:solidFill>
                <a:schemeClr val="tx1"/>
              </a:solidFill>
              <a:latin typeface="+mn-lt"/>
              <a:cs typeface="Arial" panose="020B0604020202020204" pitchFamily="34" charset="0"/>
            </a:endParaRPr>
          </a:p>
          <a:p>
            <a:pPr eaLnBrk="1" hangingPunct="1">
              <a:spcBef>
                <a:spcPts val="0"/>
              </a:spcBef>
              <a:spcAft>
                <a:spcPts val="600"/>
              </a:spcAft>
              <a:defRPr/>
            </a:pPr>
            <a:r>
              <a:rPr lang="sv-SE" altLang="da-DK" sz="900" b="1" noProof="1">
                <a:solidFill>
                  <a:schemeClr val="tx1"/>
                </a:solidFill>
                <a:latin typeface="+mn-lt"/>
                <a:cs typeface="Arial" panose="020B0604020202020204" pitchFamily="34" charset="0"/>
              </a:rPr>
              <a:t>Best practice: </a:t>
            </a:r>
            <a:br>
              <a:rPr lang="sv-SE" altLang="da-DK" sz="900" b="1" noProof="1">
                <a:solidFill>
                  <a:schemeClr val="tx1"/>
                </a:solidFill>
                <a:latin typeface="+mn-lt"/>
                <a:cs typeface="Arial" panose="020B0604020202020204" pitchFamily="34" charset="0"/>
              </a:rPr>
            </a:br>
            <a:r>
              <a:rPr lang="sv-SE" altLang="da-DK" sz="900" b="1" noProof="1">
                <a:solidFill>
                  <a:schemeClr val="tx1"/>
                </a:solidFill>
                <a:latin typeface="+mn-lt"/>
                <a:cs typeface="Arial" panose="020B0604020202020204" pitchFamily="34" charset="0"/>
              </a:rPr>
              <a:t>Step 1</a:t>
            </a:r>
            <a:r>
              <a:rPr lang="sv-SE" altLang="da-DK" sz="900" b="0" noProof="1">
                <a:solidFill>
                  <a:schemeClr val="tx1"/>
                </a:solidFill>
                <a:latin typeface="+mn-lt"/>
                <a:cs typeface="Arial" panose="020B0604020202020204" pitchFamily="34" charset="0"/>
              </a:rPr>
              <a:t>: Create a </a:t>
            </a:r>
            <a:r>
              <a:rPr lang="sv-SE" altLang="da-DK" sz="900" b="1" noProof="1">
                <a:solidFill>
                  <a:schemeClr val="tx1"/>
                </a:solidFill>
                <a:latin typeface="+mn-lt"/>
                <a:cs typeface="Arial" panose="020B0604020202020204" pitchFamily="34" charset="0"/>
              </a:rPr>
              <a:t>New slide </a:t>
            </a:r>
            <a:r>
              <a:rPr lang="sv-SE" altLang="da-DK" sz="900" b="0" noProof="1">
                <a:solidFill>
                  <a:schemeClr val="tx1"/>
                </a:solidFill>
                <a:latin typeface="+mn-lt"/>
                <a:cs typeface="Arial" panose="020B0604020202020204" pitchFamily="34" charset="0"/>
              </a:rPr>
              <a:t>in your new presentation that is similar to the old slide</a:t>
            </a:r>
            <a:br>
              <a:rPr lang="sv-SE" altLang="da-DK" sz="900" b="0" noProof="1">
                <a:solidFill>
                  <a:schemeClr val="tx1"/>
                </a:solidFill>
                <a:latin typeface="+mn-lt"/>
                <a:cs typeface="Arial" panose="020B0604020202020204" pitchFamily="34" charset="0"/>
              </a:rPr>
            </a:br>
            <a:r>
              <a:rPr lang="sv-SE" altLang="da-DK" sz="900" b="1" noProof="1">
                <a:solidFill>
                  <a:schemeClr val="tx1"/>
                </a:solidFill>
                <a:latin typeface="+mn-lt"/>
                <a:cs typeface="Arial" panose="020B0604020202020204" pitchFamily="34" charset="0"/>
              </a:rPr>
              <a:t>Step 2</a:t>
            </a:r>
            <a:r>
              <a:rPr lang="sv-SE" altLang="da-DK" sz="900" b="0" noProof="1">
                <a:solidFill>
                  <a:schemeClr val="tx1"/>
                </a:solidFill>
                <a:latin typeface="+mn-lt"/>
                <a:cs typeface="Arial" panose="020B0604020202020204" pitchFamily="34" charset="0"/>
              </a:rPr>
              <a:t>: Copy title text from the old presentation and insert in the new slide in the title placeholder</a:t>
            </a:r>
            <a:br>
              <a:rPr lang="sv-SE" altLang="da-DK" sz="900" b="0" noProof="1">
                <a:solidFill>
                  <a:schemeClr val="tx1"/>
                </a:solidFill>
                <a:latin typeface="+mn-lt"/>
                <a:cs typeface="Arial" panose="020B0604020202020204" pitchFamily="34" charset="0"/>
              </a:rPr>
            </a:br>
            <a:r>
              <a:rPr lang="sv-SE" altLang="da-DK" sz="900" b="1" noProof="1">
                <a:solidFill>
                  <a:schemeClr val="tx1"/>
                </a:solidFill>
                <a:latin typeface="+mn-lt"/>
                <a:cs typeface="Arial" panose="020B0604020202020204" pitchFamily="34" charset="0"/>
              </a:rPr>
              <a:t>Step 3</a:t>
            </a:r>
            <a:r>
              <a:rPr lang="sv-SE" altLang="da-DK" sz="900" b="0" noProof="1">
                <a:solidFill>
                  <a:schemeClr val="tx1"/>
                </a:solidFill>
                <a:latin typeface="+mn-lt"/>
                <a:cs typeface="Arial" panose="020B0604020202020204" pitchFamily="34" charset="0"/>
              </a:rPr>
              <a:t>: Copy text content from old presentation and insert in the new slide in placeholders etc.</a:t>
            </a:r>
            <a:br>
              <a:rPr lang="sv-SE" altLang="da-DK" sz="900" b="0" noProof="1">
                <a:solidFill>
                  <a:schemeClr val="tx1"/>
                </a:solidFill>
                <a:latin typeface="+mn-lt"/>
                <a:cs typeface="Arial" panose="020B0604020202020204" pitchFamily="34" charset="0"/>
              </a:rPr>
            </a:br>
            <a:endParaRPr lang="sv-SE" altLang="da-DK" sz="900" b="0" noProof="1">
              <a:solidFill>
                <a:schemeClr val="tx1"/>
              </a:solidFill>
              <a:latin typeface="+mn-lt"/>
              <a:cs typeface="Arial" panose="020B0604020202020204" pitchFamily="34" charset="0"/>
            </a:endParaRPr>
          </a:p>
          <a:p>
            <a:pPr eaLnBrk="1" hangingPunct="1">
              <a:spcAft>
                <a:spcPts val="600"/>
              </a:spcAft>
              <a:defRPr/>
            </a:pPr>
            <a:r>
              <a:rPr lang="sv-SE" sz="900" b="1" noProof="1">
                <a:latin typeface="+mn-lt"/>
              </a:rPr>
              <a:t>Entire slide</a:t>
            </a:r>
            <a:r>
              <a:rPr lang="sv-SE" sz="900" b="1" noProof="1">
                <a:solidFill>
                  <a:schemeClr val="tx1"/>
                </a:solidFill>
                <a:latin typeface="+mn-lt"/>
                <a:cs typeface="Arial" panose="020B0604020202020204" pitchFamily="34" charset="0"/>
              </a:rPr>
              <a:t>:</a:t>
            </a:r>
            <a:r>
              <a:rPr lang="sv-SE" altLang="da-DK" sz="900" b="1" noProof="1">
                <a:solidFill>
                  <a:schemeClr val="tx1"/>
                </a:solidFill>
                <a:latin typeface="+mn-lt"/>
                <a:cs typeface="Arial" panose="020B0604020202020204" pitchFamily="34" charset="0"/>
              </a:rPr>
              <a:t> </a:t>
            </a:r>
            <a:br>
              <a:rPr lang="sv-SE" altLang="da-DK" sz="900" b="1"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Mark the slides you want to copy, right-click and choose </a:t>
            </a:r>
            <a:r>
              <a:rPr lang="sv-SE" altLang="da-DK" sz="900" b="1" noProof="1">
                <a:solidFill>
                  <a:schemeClr val="tx1"/>
                </a:solidFill>
                <a:latin typeface="+mn-lt"/>
                <a:cs typeface="Arial" panose="020B0604020202020204" pitchFamily="34" charset="0"/>
              </a:rPr>
              <a:t>Copy</a:t>
            </a:r>
            <a:r>
              <a:rPr lang="sv-SE" altLang="da-DK" sz="900" b="0" noProof="1">
                <a:solidFill>
                  <a:schemeClr val="tx1"/>
                </a:solidFill>
                <a:latin typeface="+mn-lt"/>
                <a:cs typeface="Arial" panose="020B0604020202020204" pitchFamily="34" charset="0"/>
              </a:rPr>
              <a:t> – or simply press Ctrl+C.</a:t>
            </a:r>
          </a:p>
          <a:p>
            <a:pPr eaLnBrk="1" hangingPunct="1">
              <a:spcAft>
                <a:spcPts val="600"/>
              </a:spcAft>
              <a:defRPr/>
            </a:pPr>
            <a:r>
              <a:rPr lang="sv-SE" altLang="da-DK" sz="900" b="0" noProof="1">
                <a:solidFill>
                  <a:schemeClr val="tx1"/>
                </a:solidFill>
                <a:latin typeface="+mn-lt"/>
                <a:cs typeface="Arial" panose="020B0604020202020204" pitchFamily="34" charset="0"/>
              </a:rPr>
              <a:t>Place the curser where you want to paste your slides in the new presentation, right click and choose </a:t>
            </a:r>
            <a:r>
              <a:rPr lang="sv-SE" altLang="da-DK" sz="900" b="1" noProof="1">
                <a:solidFill>
                  <a:schemeClr val="tx1"/>
                </a:solidFill>
                <a:latin typeface="+mn-lt"/>
                <a:cs typeface="Arial" panose="020B0604020202020204" pitchFamily="34" charset="0"/>
              </a:rPr>
              <a:t>Use destination theme </a:t>
            </a:r>
            <a:r>
              <a:rPr lang="sv-SE" altLang="da-DK" sz="900" b="0" noProof="1">
                <a:solidFill>
                  <a:schemeClr val="tx1"/>
                </a:solidFill>
                <a:latin typeface="+mn-lt"/>
                <a:cs typeface="Arial" panose="020B0604020202020204" pitchFamily="34" charset="0"/>
              </a:rPr>
              <a:t>(H).</a:t>
            </a:r>
          </a:p>
          <a:p>
            <a:pPr eaLnBrk="1" hangingPunct="1">
              <a:spcAft>
                <a:spcPts val="600"/>
              </a:spcAft>
              <a:defRPr/>
            </a:pPr>
            <a:br>
              <a:rPr lang="sv-SE" altLang="da-DK" sz="900" b="1" noProof="1">
                <a:solidFill>
                  <a:schemeClr val="tx1"/>
                </a:solidFill>
                <a:latin typeface="+mn-lt"/>
                <a:cs typeface="Arial" panose="020B0604020202020204" pitchFamily="34" charset="0"/>
              </a:rPr>
            </a:br>
            <a:r>
              <a:rPr lang="sv-SE" altLang="da-DK" sz="900" b="1" noProof="1">
                <a:solidFill>
                  <a:schemeClr val="tx1"/>
                </a:solidFill>
                <a:latin typeface="+mn-lt"/>
                <a:cs typeface="Arial" panose="020B0604020202020204" pitchFamily="34" charset="0"/>
              </a:rPr>
              <a:t>Delete layout</a:t>
            </a:r>
            <a:br>
              <a:rPr lang="sv-SE" altLang="da-DK" sz="900" b="1"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Remember to delete the old, wrong layouts (go to </a:t>
            </a:r>
            <a:r>
              <a:rPr lang="sv-SE" altLang="da-DK" sz="900" b="1" noProof="1">
                <a:solidFill>
                  <a:schemeClr val="tx1"/>
                </a:solidFill>
                <a:latin typeface="+mn-lt"/>
                <a:cs typeface="Arial" panose="020B0604020202020204" pitchFamily="34" charset="0"/>
              </a:rPr>
              <a:t>View</a:t>
            </a:r>
            <a:r>
              <a:rPr lang="sv-SE" altLang="da-DK" sz="900" b="0" noProof="1">
                <a:solidFill>
                  <a:schemeClr val="tx1"/>
                </a:solidFill>
                <a:latin typeface="+mn-lt"/>
                <a:cs typeface="Arial" panose="020B0604020202020204" pitchFamily="34" charset="0"/>
              </a:rPr>
              <a:t> - </a:t>
            </a:r>
            <a:r>
              <a:rPr lang="sv-SE" altLang="da-DK" sz="900" b="1" noProof="1">
                <a:solidFill>
                  <a:schemeClr val="tx1"/>
                </a:solidFill>
                <a:latin typeface="+mn-lt"/>
                <a:cs typeface="Arial" panose="020B0604020202020204" pitchFamily="34" charset="0"/>
              </a:rPr>
              <a:t>Slidemaster</a:t>
            </a:r>
            <a:r>
              <a:rPr lang="sv-SE" altLang="da-DK" sz="900" b="0" noProof="1">
                <a:solidFill>
                  <a:schemeClr val="tx1"/>
                </a:solidFill>
                <a:latin typeface="+mn-lt"/>
                <a:cs typeface="Arial" panose="020B0604020202020204" pitchFamily="34" charset="0"/>
              </a:rPr>
              <a:t> and delete them)</a:t>
            </a:r>
            <a:endParaRPr lang="sv-SE"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3"/>
          <a:stretch>
            <a:fillRect/>
          </a:stretch>
        </p:blipFill>
        <p:spPr>
          <a:xfrm>
            <a:off x="3392616" y="5034106"/>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4"/>
          <a:srcRect l="3901" t="45142" r="62601" b="9046"/>
          <a:stretch/>
        </p:blipFill>
        <p:spPr>
          <a:xfrm>
            <a:off x="7448922" y="2055944"/>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5"/>
          <a:stretch>
            <a:fillRect/>
          </a:stretch>
        </p:blipFill>
        <p:spPr>
          <a:xfrm>
            <a:off x="3465890" y="4240151"/>
            <a:ext cx="328881" cy="50550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tretch>
            <a:fillRect/>
          </a:stretch>
        </p:blipFill>
        <p:spPr>
          <a:xfrm>
            <a:off x="7462630" y="2822830"/>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tretch>
            <a:fillRect/>
          </a:stretch>
        </p:blipFill>
        <p:spPr>
          <a:xfrm>
            <a:off x="7430378" y="4579121"/>
            <a:ext cx="378293" cy="543366"/>
          </a:xfrm>
          <a:prstGeom prst="rect">
            <a:avLst/>
          </a:prstGeom>
        </p:spPr>
      </p:pic>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5F48592D-02BD-4149-8FCB-2A7C875B11EE}" type="datetime4">
              <a:rPr lang="sv-SE" smtClean="0"/>
              <a:t>5 januari 2024</a:t>
            </a:fld>
            <a:endParaRPr lang="sv-SE"/>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tretch>
            <a:fillRect/>
          </a:stretch>
        </p:blipFill>
        <p:spPr>
          <a:xfrm>
            <a:off x="3401759" y="2755935"/>
            <a:ext cx="457143" cy="257143"/>
          </a:xfrm>
          <a:prstGeom prst="rect">
            <a:avLst/>
          </a:prstGeom>
        </p:spPr>
      </p:pic>
      <p:grpSp>
        <p:nvGrpSpPr>
          <p:cNvPr id="28" name="Group 27">
            <a:extLst>
              <a:ext uri="{FF2B5EF4-FFF2-40B4-BE49-F238E27FC236}">
                <a16:creationId xmlns:a16="http://schemas.microsoft.com/office/drawing/2014/main" id="{540EEB1D-8859-45C1-99C0-F72670F56A37}"/>
              </a:ext>
            </a:extLst>
          </p:cNvPr>
          <p:cNvGrpSpPr/>
          <p:nvPr userDrawn="1"/>
        </p:nvGrpSpPr>
        <p:grpSpPr>
          <a:xfrm>
            <a:off x="10906057" y="4142785"/>
            <a:ext cx="476907" cy="469570"/>
            <a:chOff x="633081" y="2913045"/>
            <a:chExt cx="1238250" cy="1219200"/>
          </a:xfrm>
        </p:grpSpPr>
        <p:pic>
          <p:nvPicPr>
            <p:cNvPr id="29" name="Picture 28">
              <a:extLst>
                <a:ext uri="{FF2B5EF4-FFF2-40B4-BE49-F238E27FC236}">
                  <a16:creationId xmlns:a16="http://schemas.microsoft.com/office/drawing/2014/main" id="{55F33AA1-7A45-40FC-964A-D1014822621D}"/>
                </a:ext>
              </a:extLst>
            </p:cNvPr>
            <p:cNvPicPr>
              <a:picLocks noChangeAspect="1"/>
            </p:cNvPicPr>
            <p:nvPr/>
          </p:nvPicPr>
          <p:blipFill>
            <a:blip r:embed="rId9"/>
            <a:stretch>
              <a:fillRect/>
            </a:stretch>
          </p:blipFill>
          <p:spPr>
            <a:xfrm>
              <a:off x="633081" y="2913045"/>
              <a:ext cx="1238250" cy="1219200"/>
            </a:xfrm>
            <a:prstGeom prst="rect">
              <a:avLst/>
            </a:prstGeom>
            <a:noFill/>
            <a:ln w="12700">
              <a:solidFill>
                <a:schemeClr val="tx1"/>
              </a:solidFill>
            </a:ln>
          </p:spPr>
        </p:pic>
        <p:sp>
          <p:nvSpPr>
            <p:cNvPr id="30" name="Rectangle 29">
              <a:extLst>
                <a:ext uri="{FF2B5EF4-FFF2-40B4-BE49-F238E27FC236}">
                  <a16:creationId xmlns:a16="http://schemas.microsoft.com/office/drawing/2014/main" id="{833D5710-D2BA-4673-9094-954AAA1B9787}"/>
                </a:ext>
              </a:extLst>
            </p:cNvPr>
            <p:cNvSpPr/>
            <p:nvPr/>
          </p:nvSpPr>
          <p:spPr>
            <a:xfrm>
              <a:off x="970757" y="3231356"/>
              <a:ext cx="304800" cy="304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sv-SE" sz="1600" err="1">
                <a:solidFill>
                  <a:schemeClr val="tx1"/>
                </a:solidFill>
              </a:endParaRPr>
            </a:p>
          </p:txBody>
        </p:sp>
      </p:grpSp>
      <p:pic>
        <p:nvPicPr>
          <p:cNvPr id="31" name="Picture 30">
            <a:extLst>
              <a:ext uri="{FF2B5EF4-FFF2-40B4-BE49-F238E27FC236}">
                <a16:creationId xmlns:a16="http://schemas.microsoft.com/office/drawing/2014/main" id="{7D7AE048-6266-4DAE-9882-B927F461D388}"/>
              </a:ext>
            </a:extLst>
          </p:cNvPr>
          <p:cNvPicPr>
            <a:picLocks noChangeAspect="1"/>
          </p:cNvPicPr>
          <p:nvPr userDrawn="1"/>
        </p:nvPicPr>
        <p:blipFill rotWithShape="1">
          <a:blip r:embed="rId10"/>
          <a:srcRect r="1619"/>
          <a:stretch/>
        </p:blipFill>
        <p:spPr>
          <a:xfrm>
            <a:off x="10906057" y="4694883"/>
            <a:ext cx="550290" cy="617309"/>
          </a:xfrm>
          <a:prstGeom prst="rect">
            <a:avLst/>
          </a:prstGeom>
        </p:spPr>
      </p:pic>
      <p:pic>
        <p:nvPicPr>
          <p:cNvPr id="35" name="Picture 34">
            <a:extLst>
              <a:ext uri="{FF2B5EF4-FFF2-40B4-BE49-F238E27FC236}">
                <a16:creationId xmlns:a16="http://schemas.microsoft.com/office/drawing/2014/main" id="{773BD873-D902-484E-8860-EC3507B566B4}"/>
              </a:ext>
            </a:extLst>
          </p:cNvPr>
          <p:cNvPicPr>
            <a:picLocks noChangeAspect="1"/>
          </p:cNvPicPr>
          <p:nvPr userDrawn="1"/>
        </p:nvPicPr>
        <p:blipFill>
          <a:blip r:embed="rId11"/>
          <a:stretch>
            <a:fillRect/>
          </a:stretch>
        </p:blipFill>
        <p:spPr>
          <a:xfrm>
            <a:off x="10906057" y="2066670"/>
            <a:ext cx="291652" cy="494022"/>
          </a:xfrm>
          <a:prstGeom prst="rect">
            <a:avLst/>
          </a:prstGeom>
          <a:ln w="9525">
            <a:solidFill>
              <a:schemeClr val="tx2"/>
            </a:solidFill>
          </a:ln>
        </p:spPr>
      </p:pic>
      <p:grpSp>
        <p:nvGrpSpPr>
          <p:cNvPr id="49" name="Group 48">
            <a:extLst>
              <a:ext uri="{FF2B5EF4-FFF2-40B4-BE49-F238E27FC236}">
                <a16:creationId xmlns:a16="http://schemas.microsoft.com/office/drawing/2014/main" id="{B282CB28-E1E9-4DB7-B2F0-ED9722226EF5}"/>
              </a:ext>
            </a:extLst>
          </p:cNvPr>
          <p:cNvGrpSpPr/>
          <p:nvPr userDrawn="1"/>
        </p:nvGrpSpPr>
        <p:grpSpPr>
          <a:xfrm>
            <a:off x="10906057" y="2632583"/>
            <a:ext cx="677185" cy="380496"/>
            <a:chOff x="10581364" y="419032"/>
            <a:chExt cx="1635735" cy="919086"/>
          </a:xfrm>
        </p:grpSpPr>
        <p:pic>
          <p:nvPicPr>
            <p:cNvPr id="41" name="Picture 40">
              <a:extLst>
                <a:ext uri="{FF2B5EF4-FFF2-40B4-BE49-F238E27FC236}">
                  <a16:creationId xmlns:a16="http://schemas.microsoft.com/office/drawing/2014/main" id="{05A4CA89-D448-4250-8CEA-4DAD6F24D37A}"/>
                </a:ext>
              </a:extLst>
            </p:cNvPr>
            <p:cNvPicPr>
              <a:picLocks noChangeAspect="1"/>
            </p:cNvPicPr>
            <p:nvPr userDrawn="1"/>
          </p:nvPicPr>
          <p:blipFill>
            <a:blip r:embed="rId12"/>
            <a:stretch>
              <a:fillRect/>
            </a:stretch>
          </p:blipFill>
          <p:spPr>
            <a:xfrm>
              <a:off x="10581365" y="419033"/>
              <a:ext cx="1635734" cy="919085"/>
            </a:xfrm>
            <a:prstGeom prst="rect">
              <a:avLst/>
            </a:prstGeom>
            <a:ln>
              <a:solidFill>
                <a:schemeClr val="tx1"/>
              </a:solidFill>
            </a:ln>
          </p:spPr>
        </p:pic>
        <p:sp>
          <p:nvSpPr>
            <p:cNvPr id="36" name="Rectangle 35">
              <a:extLst>
                <a:ext uri="{FF2B5EF4-FFF2-40B4-BE49-F238E27FC236}">
                  <a16:creationId xmlns:a16="http://schemas.microsoft.com/office/drawing/2014/main" id="{9B4915D4-70C6-4FD5-BDF6-81E8E6CAB51A}"/>
                </a:ext>
              </a:extLst>
            </p:cNvPr>
            <p:cNvSpPr/>
            <p:nvPr userDrawn="1"/>
          </p:nvSpPr>
          <p:spPr>
            <a:xfrm>
              <a:off x="11646759" y="621679"/>
              <a:ext cx="545241" cy="632162"/>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ctangle 41">
              <a:extLst>
                <a:ext uri="{FF2B5EF4-FFF2-40B4-BE49-F238E27FC236}">
                  <a16:creationId xmlns:a16="http://schemas.microsoft.com/office/drawing/2014/main" id="{F5B9BD81-1071-40F6-AD3A-F70147EF3F96}"/>
                </a:ext>
              </a:extLst>
            </p:cNvPr>
            <p:cNvSpPr/>
            <p:nvPr userDrawn="1"/>
          </p:nvSpPr>
          <p:spPr>
            <a:xfrm>
              <a:off x="10581364" y="419032"/>
              <a:ext cx="1065395" cy="919084"/>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0" name="Group 49">
            <a:extLst>
              <a:ext uri="{FF2B5EF4-FFF2-40B4-BE49-F238E27FC236}">
                <a16:creationId xmlns:a16="http://schemas.microsoft.com/office/drawing/2014/main" id="{47487B75-9DD0-4965-9958-C48EDD994A10}"/>
              </a:ext>
            </a:extLst>
          </p:cNvPr>
          <p:cNvGrpSpPr/>
          <p:nvPr userDrawn="1"/>
        </p:nvGrpSpPr>
        <p:grpSpPr>
          <a:xfrm>
            <a:off x="10906057" y="3074377"/>
            <a:ext cx="677185" cy="380496"/>
            <a:chOff x="10597098" y="1431992"/>
            <a:chExt cx="1635735" cy="919086"/>
          </a:xfrm>
        </p:grpSpPr>
        <p:pic>
          <p:nvPicPr>
            <p:cNvPr id="43" name="Picture 42">
              <a:extLst>
                <a:ext uri="{FF2B5EF4-FFF2-40B4-BE49-F238E27FC236}">
                  <a16:creationId xmlns:a16="http://schemas.microsoft.com/office/drawing/2014/main" id="{FC267635-E9F8-42EE-957D-0207E095FDC4}"/>
                </a:ext>
              </a:extLst>
            </p:cNvPr>
            <p:cNvPicPr>
              <a:picLocks noChangeAspect="1"/>
            </p:cNvPicPr>
            <p:nvPr userDrawn="1"/>
          </p:nvPicPr>
          <p:blipFill>
            <a:blip r:embed="rId12"/>
            <a:stretch>
              <a:fillRect/>
            </a:stretch>
          </p:blipFill>
          <p:spPr>
            <a:xfrm>
              <a:off x="10597099" y="1431993"/>
              <a:ext cx="1635734" cy="919085"/>
            </a:xfrm>
            <a:prstGeom prst="rect">
              <a:avLst/>
            </a:prstGeom>
            <a:ln>
              <a:solidFill>
                <a:schemeClr val="tx1"/>
              </a:solidFill>
            </a:ln>
          </p:spPr>
        </p:pic>
        <p:sp>
          <p:nvSpPr>
            <p:cNvPr id="44" name="Rectangle 43">
              <a:extLst>
                <a:ext uri="{FF2B5EF4-FFF2-40B4-BE49-F238E27FC236}">
                  <a16:creationId xmlns:a16="http://schemas.microsoft.com/office/drawing/2014/main" id="{883F2DF1-F9A1-427C-880E-FE66EE2150BB}"/>
                </a:ext>
              </a:extLst>
            </p:cNvPr>
            <p:cNvSpPr/>
            <p:nvPr userDrawn="1"/>
          </p:nvSpPr>
          <p:spPr>
            <a:xfrm flipV="1">
              <a:off x="11662493" y="1474493"/>
              <a:ext cx="545241" cy="124795"/>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a:extLst>
                <a:ext uri="{FF2B5EF4-FFF2-40B4-BE49-F238E27FC236}">
                  <a16:creationId xmlns:a16="http://schemas.microsoft.com/office/drawing/2014/main" id="{C771F97E-64D7-4FFE-B089-C8341747F3A0}"/>
                </a:ext>
              </a:extLst>
            </p:cNvPr>
            <p:cNvSpPr/>
            <p:nvPr userDrawn="1"/>
          </p:nvSpPr>
          <p:spPr>
            <a:xfrm>
              <a:off x="10597098" y="1431992"/>
              <a:ext cx="1065395" cy="919084"/>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51" name="Group 50">
            <a:extLst>
              <a:ext uri="{FF2B5EF4-FFF2-40B4-BE49-F238E27FC236}">
                <a16:creationId xmlns:a16="http://schemas.microsoft.com/office/drawing/2014/main" id="{74EBE0EB-2AC4-469E-8FAD-86F613BF427E}"/>
              </a:ext>
            </a:extLst>
          </p:cNvPr>
          <p:cNvGrpSpPr/>
          <p:nvPr userDrawn="1"/>
        </p:nvGrpSpPr>
        <p:grpSpPr>
          <a:xfrm>
            <a:off x="10906057" y="3536923"/>
            <a:ext cx="677184" cy="380496"/>
            <a:chOff x="10603175" y="2459171"/>
            <a:chExt cx="1635734" cy="919085"/>
          </a:xfrm>
        </p:grpSpPr>
        <p:pic>
          <p:nvPicPr>
            <p:cNvPr id="46" name="Picture 45">
              <a:extLst>
                <a:ext uri="{FF2B5EF4-FFF2-40B4-BE49-F238E27FC236}">
                  <a16:creationId xmlns:a16="http://schemas.microsoft.com/office/drawing/2014/main" id="{6FFCA28B-8E28-4583-80A5-B0D75ED0C981}"/>
                </a:ext>
              </a:extLst>
            </p:cNvPr>
            <p:cNvPicPr>
              <a:picLocks noChangeAspect="1"/>
            </p:cNvPicPr>
            <p:nvPr userDrawn="1"/>
          </p:nvPicPr>
          <p:blipFill>
            <a:blip r:embed="rId12"/>
            <a:stretch>
              <a:fillRect/>
            </a:stretch>
          </p:blipFill>
          <p:spPr>
            <a:xfrm>
              <a:off x="10603175" y="2459171"/>
              <a:ext cx="1635734" cy="919085"/>
            </a:xfrm>
            <a:prstGeom prst="rect">
              <a:avLst/>
            </a:prstGeom>
            <a:ln>
              <a:solidFill>
                <a:schemeClr val="tx1"/>
              </a:solidFill>
            </a:ln>
          </p:spPr>
        </p:pic>
        <p:sp>
          <p:nvSpPr>
            <p:cNvPr id="47" name="Rectangle 46">
              <a:extLst>
                <a:ext uri="{FF2B5EF4-FFF2-40B4-BE49-F238E27FC236}">
                  <a16:creationId xmlns:a16="http://schemas.microsoft.com/office/drawing/2014/main" id="{6D76E136-76D7-4814-A771-82F712C2630B}"/>
                </a:ext>
              </a:extLst>
            </p:cNvPr>
            <p:cNvSpPr/>
            <p:nvPr userDrawn="1"/>
          </p:nvSpPr>
          <p:spPr>
            <a:xfrm>
              <a:off x="11668569" y="2520975"/>
              <a:ext cx="545241" cy="773004"/>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3" name="Picture 2">
            <a:extLst>
              <a:ext uri="{FF2B5EF4-FFF2-40B4-BE49-F238E27FC236}">
                <a16:creationId xmlns:a16="http://schemas.microsoft.com/office/drawing/2014/main" id="{C32BDE34-50AC-47C5-95AC-78FC4BEDBDD3}"/>
              </a:ext>
            </a:extLst>
          </p:cNvPr>
          <p:cNvPicPr>
            <a:picLocks noChangeAspect="1"/>
          </p:cNvPicPr>
          <p:nvPr userDrawn="1"/>
        </p:nvPicPr>
        <p:blipFill>
          <a:blip r:embed="rId13"/>
          <a:stretch>
            <a:fillRect/>
          </a:stretch>
        </p:blipFill>
        <p:spPr>
          <a:xfrm>
            <a:off x="3154670" y="3318324"/>
            <a:ext cx="951321" cy="532739"/>
          </a:xfrm>
          <a:prstGeom prst="rect">
            <a:avLst/>
          </a:prstGeom>
        </p:spPr>
      </p:pic>
    </p:spTree>
    <p:extLst>
      <p:ext uri="{BB962C8B-B14F-4D97-AF65-F5344CB8AC3E}">
        <p14:creationId xmlns:p14="http://schemas.microsoft.com/office/powerpoint/2010/main" val="22173977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User guide C">
    <p:spTree>
      <p:nvGrpSpPr>
        <p:cNvPr id="1" name=""/>
        <p:cNvGrpSpPr/>
        <p:nvPr/>
      </p:nvGrpSpPr>
      <p:grpSpPr>
        <a:xfrm>
          <a:off x="0" y="0"/>
          <a:ext cx="0" cy="0"/>
          <a:chOff x="0" y="0"/>
          <a:chExt cx="0" cy="0"/>
        </a:xfrm>
      </p:grpSpPr>
      <p:sp>
        <p:nvSpPr>
          <p:cNvPr id="9" name="Fast overskrift"/>
          <p:cNvSpPr txBox="1"/>
          <p:nvPr userDrawn="1"/>
        </p:nvSpPr>
        <p:spPr>
          <a:xfrm>
            <a:off x="574675" y="621678"/>
            <a:ext cx="11109321" cy="650171"/>
          </a:xfrm>
          <a:prstGeom prst="rect">
            <a:avLst/>
          </a:prstGeom>
          <a:noFill/>
        </p:spPr>
        <p:txBody>
          <a:bodyPr wrap="square" lIns="0" tIns="0" rIns="0" bIns="0" rtlCol="0" anchor="t" anchorCtr="0">
            <a:noAutofit/>
          </a:bodyPr>
          <a:lstStyle/>
          <a:p>
            <a:r>
              <a:rPr lang="sv-SE"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77852" y="1766462"/>
            <a:ext cx="345986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sv-SE" sz="1600" cap="all" baseline="0" noProof="1">
                <a:effectLst/>
                <a:latin typeface="+mn-lt"/>
              </a:rPr>
              <a:t>video</a:t>
            </a:r>
          </a:p>
          <a:p>
            <a:r>
              <a:rPr lang="sv-SE" altLang="da-DK" sz="900" b="0" noProof="1">
                <a:solidFill>
                  <a:schemeClr val="tx1"/>
                </a:solidFill>
                <a:latin typeface="+mn-lt"/>
                <a:cs typeface="Arial" panose="020B0604020202020204" pitchFamily="34" charset="0"/>
              </a:rPr>
              <a:t>Click the Insert Video icon to insert a video from your</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Device.</a:t>
            </a:r>
            <a:br>
              <a:rPr lang="sv-SE" altLang="da-DK" sz="900" b="0" noProof="1">
                <a:solidFill>
                  <a:schemeClr val="tx1"/>
                </a:solidFill>
                <a:latin typeface="+mn-lt"/>
                <a:cs typeface="Arial" panose="020B0604020202020204" pitchFamily="34" charset="0"/>
              </a:rPr>
            </a:b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Choose the slide you want to use, click on the </a:t>
            </a:r>
            <a:br>
              <a:rPr lang="sv-SE" altLang="da-DK" sz="900" b="0" noProof="1">
                <a:solidFill>
                  <a:schemeClr val="tx1"/>
                </a:solidFill>
                <a:latin typeface="+mn-lt"/>
                <a:cs typeface="Arial" panose="020B0604020202020204" pitchFamily="34" charset="0"/>
              </a:rPr>
            </a:br>
            <a:r>
              <a:rPr lang="sv-SE" altLang="da-DK" sz="900" b="1" noProof="1">
                <a:solidFill>
                  <a:schemeClr val="tx1"/>
                </a:solidFill>
                <a:latin typeface="+mn-lt"/>
                <a:cs typeface="Arial" panose="020B0604020202020204" pitchFamily="34" charset="0"/>
              </a:rPr>
              <a:t>Insert </a:t>
            </a:r>
            <a:r>
              <a:rPr lang="sv-SE" altLang="da-DK" sz="900" b="0" noProof="1">
                <a:solidFill>
                  <a:schemeClr val="tx1"/>
                </a:solidFill>
                <a:latin typeface="+mn-lt"/>
                <a:cs typeface="Arial" panose="020B0604020202020204" pitchFamily="34" charset="0"/>
              </a:rPr>
              <a:t>tab In the top right corner, click </a:t>
            </a:r>
            <a:r>
              <a:rPr lang="sv-SE" altLang="da-DK" sz="900" b="1" noProof="1">
                <a:solidFill>
                  <a:schemeClr val="tx1"/>
                </a:solidFill>
                <a:latin typeface="+mn-lt"/>
                <a:cs typeface="Arial" panose="020B0604020202020204" pitchFamily="34" charset="0"/>
              </a:rPr>
              <a:t>Video</a:t>
            </a:r>
            <a:r>
              <a:rPr lang="sv-SE" altLang="da-DK" sz="900" b="0" noProof="1">
                <a:solidFill>
                  <a:schemeClr val="tx1"/>
                </a:solidFill>
                <a:latin typeface="+mn-lt"/>
                <a:cs typeface="Arial" panose="020B0604020202020204" pitchFamily="34" charset="0"/>
              </a:rPr>
              <a:t> chose</a:t>
            </a:r>
            <a:br>
              <a:rPr lang="sv-SE" altLang="da-DK" sz="900" b="0" noProof="1">
                <a:solidFill>
                  <a:schemeClr val="tx1"/>
                </a:solidFill>
                <a:latin typeface="+mn-lt"/>
                <a:cs typeface="Arial" panose="020B0604020202020204" pitchFamily="34" charset="0"/>
              </a:rPr>
            </a:br>
            <a:r>
              <a:rPr lang="sv-SE" altLang="da-DK" sz="900" b="1" noProof="1">
                <a:solidFill>
                  <a:schemeClr val="tx1"/>
                </a:solidFill>
                <a:latin typeface="+mn-lt"/>
                <a:cs typeface="Arial" panose="020B0604020202020204" pitchFamily="34" charset="0"/>
              </a:rPr>
              <a:t>This Device</a:t>
            </a:r>
            <a:r>
              <a:rPr lang="sv-SE" altLang="da-DK" sz="900" b="0" noProof="1">
                <a:solidFill>
                  <a:schemeClr val="tx1"/>
                </a:solidFill>
                <a:latin typeface="+mn-lt"/>
                <a:cs typeface="Arial" panose="020B0604020202020204" pitchFamily="34" charset="0"/>
              </a:rPr>
              <a:t> Find the video you want to add and </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click </a:t>
            </a:r>
            <a:r>
              <a:rPr lang="sv-SE" altLang="da-DK" sz="900" b="1" noProof="1">
                <a:solidFill>
                  <a:schemeClr val="tx1"/>
                </a:solidFill>
                <a:latin typeface="+mn-lt"/>
                <a:cs typeface="Arial" panose="020B0604020202020204" pitchFamily="34" charset="0"/>
              </a:rPr>
              <a:t>Insert </a:t>
            </a:r>
            <a:r>
              <a:rPr lang="sv-SE" altLang="da-DK" sz="900" b="0" noProof="1">
                <a:solidFill>
                  <a:schemeClr val="tx1"/>
                </a:solidFill>
                <a:latin typeface="+mn-lt"/>
                <a:cs typeface="Arial" panose="020B0604020202020204" pitchFamily="34" charset="0"/>
              </a:rPr>
              <a:t>Adjust the settings in the Video Format</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toolbar to make sure it plays the way you want</a:t>
            </a:r>
          </a:p>
          <a:p>
            <a:endParaRPr lang="sv-SE" altLang="da-DK" sz="900" b="0" noProof="1">
              <a:solidFill>
                <a:schemeClr val="tx1"/>
              </a:solidFill>
              <a:latin typeface="+mn-lt"/>
              <a:cs typeface="Arial" panose="020B0604020202020204" pitchFamily="34" charset="0"/>
            </a:endParaRPr>
          </a:p>
          <a:p>
            <a:endParaRPr lang="sv-SE" altLang="da-DK" sz="900" b="0" noProof="1">
              <a:solidFill>
                <a:schemeClr val="tx1"/>
              </a:solidFill>
              <a:latin typeface="+mn-lt"/>
              <a:cs typeface="Arial" panose="020B0604020202020204" pitchFamily="34" charset="0"/>
            </a:endParaRPr>
          </a:p>
          <a:p>
            <a:r>
              <a:rPr lang="sv-SE" altLang="da-DK" sz="1600" kern="1200" cap="all" baseline="0" noProof="1">
                <a:solidFill>
                  <a:schemeClr val="tx1"/>
                </a:solidFill>
                <a:latin typeface="+mn-lt"/>
                <a:ea typeface="+mn-ea"/>
                <a:cs typeface="Arial" panose="020B0604020202020204" pitchFamily="34" charset="0"/>
              </a:rPr>
              <a:t>charts from Excel</a:t>
            </a:r>
            <a:endParaRPr lang="sv-SE" sz="1600" kern="1200" cap="all" baseline="0" noProof="1">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mn-lt"/>
                <a:cs typeface="Arial" panose="020B0604020202020204" pitchFamily="34" charset="0"/>
              </a:rPr>
              <a:t>Open the Excel workbook which has the chart you want</a:t>
            </a: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mn-lt"/>
                <a:cs typeface="Arial" panose="020B0604020202020204" pitchFamily="34" charset="0"/>
              </a:rPr>
              <a:t>Select the chart</a:t>
            </a: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mn-lt"/>
                <a:cs typeface="Arial" panose="020B0604020202020204" pitchFamily="34" charset="0"/>
              </a:rPr>
              <a:t>On the </a:t>
            </a:r>
            <a:r>
              <a:rPr lang="sv-SE" altLang="da-DK" sz="900" b="1" noProof="1">
                <a:solidFill>
                  <a:schemeClr val="tx1"/>
                </a:solidFill>
                <a:latin typeface="+mn-lt"/>
                <a:cs typeface="Arial" panose="020B0604020202020204" pitchFamily="34" charset="0"/>
              </a:rPr>
              <a:t>Home</a:t>
            </a:r>
            <a:r>
              <a:rPr lang="sv-SE" altLang="da-DK" sz="900" b="0" noProof="1">
                <a:solidFill>
                  <a:schemeClr val="tx1"/>
                </a:solidFill>
                <a:latin typeface="+mn-lt"/>
                <a:cs typeface="Arial" panose="020B0604020202020204" pitchFamily="34" charset="0"/>
              </a:rPr>
              <a:t> tab, in the Clipboard group, click </a:t>
            </a:r>
            <a:r>
              <a:rPr lang="sv-SE" altLang="da-DK" sz="900" b="1" noProof="1">
                <a:solidFill>
                  <a:schemeClr val="tx1"/>
                </a:solidFill>
                <a:latin typeface="+mn-lt"/>
                <a:cs typeface="Arial" panose="020B0604020202020204" pitchFamily="34" charset="0"/>
              </a:rPr>
              <a:t>Copy</a:t>
            </a:r>
            <a:r>
              <a:rPr lang="sv-SE" altLang="da-DK" sz="900" b="0" noProof="1">
                <a:solidFill>
                  <a:schemeClr val="tx1"/>
                </a:solidFill>
                <a:latin typeface="+mn-lt"/>
                <a:cs typeface="Arial" panose="020B0604020202020204" pitchFamily="34" charset="0"/>
              </a:rPr>
              <a:t> (or press Ctrl+C)</a:t>
            </a: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mn-lt"/>
                <a:cs typeface="Arial" panose="020B0604020202020204" pitchFamily="34" charset="0"/>
              </a:rPr>
              <a:t>Open the PowerPoint presentation, select the slide that you want to insert the chart into</a:t>
            </a: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mn-lt"/>
                <a:cs typeface="Arial" panose="020B0604020202020204" pitchFamily="34" charset="0"/>
              </a:rPr>
              <a:t>On the </a:t>
            </a:r>
            <a:r>
              <a:rPr lang="sv-SE" altLang="da-DK" sz="900" b="1" noProof="1">
                <a:solidFill>
                  <a:schemeClr val="tx1"/>
                </a:solidFill>
                <a:latin typeface="+mn-lt"/>
                <a:cs typeface="Arial" panose="020B0604020202020204" pitchFamily="34" charset="0"/>
              </a:rPr>
              <a:t>Home</a:t>
            </a:r>
            <a:r>
              <a:rPr lang="sv-SE" altLang="da-DK" sz="900" b="0" noProof="1">
                <a:solidFill>
                  <a:schemeClr val="tx1"/>
                </a:solidFill>
                <a:latin typeface="+mn-lt"/>
                <a:cs typeface="Arial" panose="020B0604020202020204" pitchFamily="34" charset="0"/>
              </a:rPr>
              <a:t> tab click the arrow below </a:t>
            </a:r>
            <a:r>
              <a:rPr lang="sv-SE" altLang="da-DK" sz="900" b="1" noProof="1">
                <a:solidFill>
                  <a:schemeClr val="tx1"/>
                </a:solidFill>
                <a:latin typeface="+mn-lt"/>
                <a:cs typeface="Arial" panose="020B0604020202020204" pitchFamily="34" charset="0"/>
              </a:rPr>
              <a:t>Paste</a:t>
            </a:r>
            <a:r>
              <a:rPr lang="sv-SE" altLang="da-DK" sz="900" b="0" noProof="1">
                <a:solidFill>
                  <a:schemeClr val="tx1"/>
                </a:solidFill>
                <a:latin typeface="+mn-lt"/>
                <a:cs typeface="Arial" panose="020B0604020202020204" pitchFamily="34" charset="0"/>
              </a:rPr>
              <a:t>, </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and then do one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mn-lt"/>
                <a:cs typeface="Arial" panose="020B0604020202020204" pitchFamily="34" charset="0"/>
              </a:rPr>
              <a:t>If you want the chart to keep the same look and</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appearance as the Excel file, select </a:t>
            </a:r>
            <a:r>
              <a:rPr lang="sv-SE" altLang="da-DK" sz="900" b="1" noProof="1">
                <a:solidFill>
                  <a:schemeClr val="tx1"/>
                </a:solidFill>
                <a:latin typeface="+mn-lt"/>
                <a:cs typeface="Arial" panose="020B0604020202020204" pitchFamily="34" charset="0"/>
              </a:rPr>
              <a:t>Keep Source</a:t>
            </a:r>
            <a:br>
              <a:rPr lang="sv-SE" altLang="da-DK" sz="900" b="1" noProof="1">
                <a:solidFill>
                  <a:schemeClr val="tx1"/>
                </a:solidFill>
                <a:latin typeface="+mn-lt"/>
                <a:cs typeface="Arial" panose="020B0604020202020204" pitchFamily="34" charset="0"/>
              </a:rPr>
            </a:br>
            <a:r>
              <a:rPr lang="sv-SE" altLang="da-DK" sz="900" b="1" noProof="1">
                <a:solidFill>
                  <a:schemeClr val="tx1"/>
                </a:solidFill>
                <a:latin typeface="+mn-lt"/>
                <a:cs typeface="Arial" panose="020B0604020202020204" pitchFamily="34" charset="0"/>
              </a:rPr>
              <a:t>Formatting &amp; Link Data</a:t>
            </a:r>
          </a:p>
          <a:p>
            <a:pPr marL="0" marR="0" lvl="0" indent="0" algn="l" defTabSz="914400" rtl="0" eaLnBrk="1" fontAlgn="auto" latinLnBrk="0" hangingPunct="1">
              <a:lnSpc>
                <a:spcPct val="100000"/>
              </a:lnSpc>
              <a:spcBef>
                <a:spcPts val="0"/>
              </a:spcBef>
              <a:spcAft>
                <a:spcPts val="600"/>
              </a:spcAft>
              <a:buClrTx/>
              <a:buSzTx/>
              <a:buFontTx/>
              <a:buNone/>
              <a:tabLst/>
              <a:defRPr/>
            </a:pPr>
            <a:r>
              <a:rPr lang="sv-SE" altLang="da-DK" sz="900" b="0" noProof="1">
                <a:solidFill>
                  <a:schemeClr val="tx1"/>
                </a:solidFill>
                <a:latin typeface="+mn-lt"/>
                <a:cs typeface="Arial" panose="020B0604020202020204" pitchFamily="34" charset="0"/>
              </a:rPr>
              <a:t>If you want the chart to use the look and appearance</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of the PowerPoint presentation, select </a:t>
            </a:r>
            <a:br>
              <a:rPr lang="sv-SE" altLang="da-DK" sz="900" b="0" noProof="1">
                <a:solidFill>
                  <a:schemeClr val="tx1"/>
                </a:solidFill>
                <a:latin typeface="+mn-lt"/>
                <a:cs typeface="Arial" panose="020B0604020202020204" pitchFamily="34" charset="0"/>
              </a:rPr>
            </a:br>
            <a:r>
              <a:rPr lang="sv-SE" altLang="da-DK" sz="900" b="1" noProof="1">
                <a:solidFill>
                  <a:schemeClr val="tx1"/>
                </a:solidFill>
                <a:latin typeface="+mn-lt"/>
                <a:cs typeface="Arial" panose="020B0604020202020204" pitchFamily="34" charset="0"/>
              </a:rPr>
              <a:t>Use Destination Theme &amp; Link Data</a:t>
            </a:r>
            <a:endParaRPr lang="sv-SE" sz="900" noProof="1">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357328" y="1766462"/>
            <a:ext cx="3478572"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noProof="1">
                <a:latin typeface="+mn-lt"/>
                <a:cs typeface="Arial" panose="020B0604020202020204" pitchFamily="34" charset="0"/>
              </a:rPr>
              <a:t>ANIMATIONS</a:t>
            </a:r>
            <a:endParaRPr lang="sv-SE" sz="1600" b="1" noProof="1">
              <a:solidFill>
                <a:schemeClr val="tx1"/>
              </a:solidFill>
              <a:latin typeface="+mn-lt"/>
              <a:cs typeface="Arial" panose="020B0604020202020204" pitchFamily="34" charset="0"/>
            </a:endParaRPr>
          </a:p>
          <a:p>
            <a:pPr eaLnBrk="1" hangingPunct="1">
              <a:spcAft>
                <a:spcPts val="600"/>
              </a:spcAft>
              <a:defRPr/>
            </a:pPr>
            <a:r>
              <a:rPr lang="sv-SE" altLang="da-DK" sz="900" b="0" noProof="1">
                <a:solidFill>
                  <a:schemeClr val="tx1"/>
                </a:solidFill>
                <a:latin typeface="+mn-lt"/>
                <a:cs typeface="Arial" panose="020B0604020202020204" pitchFamily="34" charset="0"/>
              </a:rPr>
              <a:t>When you first start working with animations in PowerPoint, it's easy to overdo animating your slides. This makes your presentations slow and often not enjoyable for the viewing audience</a:t>
            </a:r>
          </a:p>
          <a:p>
            <a:pPr eaLnBrk="1" hangingPunct="1">
              <a:spcAft>
                <a:spcPts val="600"/>
              </a:spcAft>
              <a:defRPr/>
            </a:pPr>
            <a:r>
              <a:rPr lang="sv-SE" altLang="da-DK" sz="900" b="0" noProof="1">
                <a:solidFill>
                  <a:schemeClr val="tx1"/>
                </a:solidFill>
                <a:latin typeface="+mn-lt"/>
                <a:cs typeface="Arial" panose="020B0604020202020204" pitchFamily="34" charset="0"/>
              </a:rPr>
              <a:t>Animations - must never be in slide master</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Used with caution, only discreet animation such as fading or making the image smaller / larger. And for graphs animate data series one by one</a:t>
            </a:r>
          </a:p>
          <a:p>
            <a:pPr eaLnBrk="1" hangingPunct="1">
              <a:spcAft>
                <a:spcPts val="600"/>
              </a:spcAft>
              <a:defRPr/>
            </a:pPr>
            <a:r>
              <a:rPr lang="sv-SE" altLang="da-DK" sz="900" b="0" noProof="1">
                <a:solidFill>
                  <a:schemeClr val="tx1"/>
                </a:solidFill>
                <a:latin typeface="+mn-lt"/>
                <a:cs typeface="Arial" panose="020B0604020202020204" pitchFamily="34" charset="0"/>
              </a:rPr>
              <a:t>Before you can actually use animations, it helps to have a solid presentation ready to work from</a:t>
            </a:r>
          </a:p>
          <a:p>
            <a:pPr eaLnBrk="1" hangingPunct="1">
              <a:spcAft>
                <a:spcPts val="600"/>
              </a:spcAft>
              <a:defRPr/>
            </a:pPr>
            <a:endParaRPr lang="sv-SE" altLang="da-DK" sz="900" b="0" noProof="1">
              <a:solidFill>
                <a:schemeClr val="tx1"/>
              </a:solidFill>
              <a:latin typeface="+mn-lt"/>
              <a:cs typeface="Arial" panose="020B0604020202020204" pitchFamily="34" charset="0"/>
            </a:endParaRPr>
          </a:p>
          <a:p>
            <a:pPr eaLnBrk="1" hangingPunct="1">
              <a:spcAft>
                <a:spcPts val="600"/>
              </a:spcAft>
              <a:defRPr/>
            </a:pPr>
            <a:r>
              <a:rPr lang="sv-SE" altLang="da-DK" sz="1600" kern="1200" noProof="1">
                <a:solidFill>
                  <a:schemeClr val="tx1"/>
                </a:solidFill>
                <a:latin typeface="+mn-lt"/>
                <a:ea typeface="+mn-ea"/>
                <a:cs typeface="Arial" panose="020B0604020202020204" pitchFamily="34" charset="0"/>
              </a:rPr>
              <a:t>COLOR</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133364" y="1766462"/>
            <a:ext cx="260346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sv-SE" sz="1600" noProof="1">
                <a:latin typeface="+mn-lt"/>
                <a:cs typeface="Arial" panose="020B0604020202020204" pitchFamily="34" charset="0"/>
              </a:rPr>
              <a:t>DEMONSTRATION</a:t>
            </a:r>
            <a:endParaRPr lang="sv-SE" altLang="da-DK" sz="1600" b="0" noProof="1">
              <a:solidFill>
                <a:schemeClr val="tx1"/>
              </a:solidFill>
              <a:latin typeface="+mn-lt"/>
              <a:cs typeface="Arial" panose="020B0604020202020204" pitchFamily="34" charset="0"/>
            </a:endParaRPr>
          </a:p>
          <a:p>
            <a:pPr eaLnBrk="1" hangingPunct="1">
              <a:spcAft>
                <a:spcPts val="600"/>
              </a:spcAft>
              <a:defRPr/>
            </a:pPr>
            <a:r>
              <a:rPr lang="sv-SE" altLang="da-DK" sz="900" b="0" noProof="1">
                <a:solidFill>
                  <a:schemeClr val="tx1"/>
                </a:solidFill>
                <a:latin typeface="+mn-lt"/>
                <a:cs typeface="Arial" panose="020B0604020202020204" pitchFamily="34" charset="0"/>
              </a:rPr>
              <a:t>Always CHECK your presentation in a preview before your meeting - bring print / speech notes so you are at the forefront of the next slide - check if there are animations (star) so you are prepared</a:t>
            </a:r>
          </a:p>
          <a:p>
            <a:pPr eaLnBrk="1" hangingPunct="1">
              <a:spcAft>
                <a:spcPts val="600"/>
              </a:spcAft>
              <a:defRPr/>
            </a:pPr>
            <a:r>
              <a:rPr lang="sv-SE" altLang="da-DK" sz="900" b="0" noProof="1">
                <a:solidFill>
                  <a:schemeClr val="tx1"/>
                </a:solidFill>
                <a:latin typeface="+mn-lt"/>
                <a:cs typeface="Arial" panose="020B0604020202020204" pitchFamily="34" charset="0"/>
              </a:rPr>
              <a:t>Choose slideshow for main screen</a:t>
            </a:r>
            <a:br>
              <a:rPr lang="sv-SE" altLang="da-DK" sz="900" b="0" noProof="1">
                <a:solidFill>
                  <a:schemeClr val="tx1"/>
                </a:solidFill>
                <a:latin typeface="+mn-lt"/>
                <a:cs typeface="Arial" panose="020B0604020202020204" pitchFamily="34" charset="0"/>
              </a:rPr>
            </a:br>
            <a:endParaRPr lang="sv-SE" altLang="da-DK" sz="900" b="0" noProof="1">
              <a:solidFill>
                <a:schemeClr val="tx1"/>
              </a:solidFill>
              <a:latin typeface="+mn-lt"/>
              <a:cs typeface="Arial" panose="020B0604020202020204" pitchFamily="34" charset="0"/>
            </a:endParaRPr>
          </a:p>
          <a:p>
            <a:pPr eaLnBrk="1" hangingPunct="1">
              <a:spcAft>
                <a:spcPts val="600"/>
              </a:spcAft>
              <a:defRPr/>
            </a:pPr>
            <a:r>
              <a:rPr lang="sv-SE" altLang="da-DK" sz="1600" kern="1200" noProof="1">
                <a:solidFill>
                  <a:schemeClr val="tx1"/>
                </a:solidFill>
                <a:latin typeface="+mn-lt"/>
                <a:ea typeface="+mn-ea"/>
                <a:cs typeface="Arial" panose="020B0604020202020204" pitchFamily="34" charset="0"/>
              </a:rPr>
              <a:t>SHARING</a:t>
            </a:r>
            <a:br>
              <a:rPr lang="sv-SE" altLang="da-DK" sz="900" b="0" noProof="1">
                <a:solidFill>
                  <a:schemeClr val="tx1"/>
                </a:solidFill>
                <a:latin typeface="+mn-lt"/>
                <a:cs typeface="Arial" panose="020B0604020202020204" pitchFamily="34" charset="0"/>
              </a:rPr>
            </a:br>
            <a:r>
              <a:rPr lang="sv-SE" altLang="da-DK" sz="900" b="0" noProof="1">
                <a:solidFill>
                  <a:schemeClr val="tx1"/>
                </a:solidFill>
                <a:latin typeface="+mn-lt"/>
                <a:cs typeface="Arial" panose="020B0604020202020204" pitchFamily="34" charset="0"/>
              </a:rPr>
              <a:t>Sharing must always be PDF and without speech notes and animation - we will not send PPT, since it is an open file, where else can edit our slides and see speech notes</a:t>
            </a:r>
          </a:p>
          <a:p>
            <a:pPr eaLnBrk="1" hangingPunct="1">
              <a:spcAft>
                <a:spcPts val="600"/>
              </a:spcAft>
              <a:defRPr/>
            </a:pPr>
            <a:endParaRPr lang="sv-SE" altLang="da-DK" sz="900" b="0" noProof="1">
              <a:solidFill>
                <a:schemeClr val="tx1"/>
              </a:solidFill>
              <a:latin typeface="+mn-lt"/>
              <a:cs typeface="Arial" panose="020B0604020202020204" pitchFamily="34" charset="0"/>
            </a:endParaRPr>
          </a:p>
          <a:p>
            <a:pPr eaLnBrk="1" hangingPunct="1">
              <a:spcAft>
                <a:spcPts val="600"/>
              </a:spcAft>
              <a:defRPr/>
            </a:pPr>
            <a:r>
              <a:rPr lang="sv-SE" altLang="da-DK" sz="1600" kern="1200" noProof="1">
                <a:solidFill>
                  <a:schemeClr val="tx1"/>
                </a:solidFill>
                <a:latin typeface="+mn-lt"/>
                <a:ea typeface="+mn-ea"/>
                <a:cs typeface="Arial" panose="020B0604020202020204" pitchFamily="34" charset="0"/>
              </a:rPr>
              <a:t>SAVING</a:t>
            </a:r>
            <a:br>
              <a:rPr lang="sv-SE" altLang="da-DK" sz="1600" kern="1200" noProof="1">
                <a:solidFill>
                  <a:schemeClr val="tx1"/>
                </a:solidFill>
                <a:latin typeface="+mn-lt"/>
                <a:ea typeface="+mn-ea"/>
                <a:cs typeface="Arial" panose="020B0604020202020204" pitchFamily="34" charset="0"/>
              </a:rPr>
            </a:br>
            <a:r>
              <a:rPr lang="sv-SE" altLang="da-DK" sz="900" b="0" kern="1200" noProof="1">
                <a:solidFill>
                  <a:schemeClr val="tx1"/>
                </a:solidFill>
                <a:latin typeface="+mn-lt"/>
                <a:ea typeface="+mn-ea"/>
                <a:cs typeface="Arial" panose="020B0604020202020204" pitchFamily="34" charset="0"/>
              </a:rPr>
              <a:t>When your presentation is final, make sure to save it it in a compressed version 150-220ppi and to delete cropped images, in order to reduce file size.</a:t>
            </a:r>
          </a:p>
          <a:p>
            <a:pPr eaLnBrk="1" hangingPunct="1">
              <a:spcAft>
                <a:spcPts val="600"/>
              </a:spcAft>
              <a:defRPr/>
            </a:pPr>
            <a:endParaRPr lang="sv-SE" altLang="da-DK" sz="900" b="0" noProof="1">
              <a:solidFill>
                <a:schemeClr val="tx1"/>
              </a:solidFill>
              <a:latin typeface="+mn-lt"/>
              <a:cs typeface="Arial" panose="020B0604020202020204" pitchFamily="34" charset="0"/>
            </a:endParaRPr>
          </a:p>
          <a:p>
            <a:pPr eaLnBrk="1" hangingPunct="1">
              <a:spcAft>
                <a:spcPts val="600"/>
              </a:spcAft>
              <a:defRPr/>
            </a:pPr>
            <a:r>
              <a:rPr lang="sv-SE" sz="1600" b="0" kern="1200" noProof="1">
                <a:solidFill>
                  <a:schemeClr val="tx1"/>
                </a:solidFill>
                <a:latin typeface="+mn-lt"/>
                <a:ea typeface="+mn-ea"/>
                <a:cs typeface="Arial" panose="020B0604020202020204" pitchFamily="34" charset="0"/>
              </a:rPr>
              <a:t>Contact</a:t>
            </a:r>
            <a:br>
              <a:rPr lang="sv-SE" sz="1600" b="0" kern="1200" noProof="1">
                <a:solidFill>
                  <a:schemeClr val="tx1"/>
                </a:solidFill>
                <a:latin typeface="+mn-lt"/>
                <a:ea typeface="+mn-ea"/>
                <a:cs typeface="Arial" panose="020B0604020202020204" pitchFamily="34" charset="0"/>
              </a:rPr>
            </a:br>
            <a:r>
              <a:rPr lang="sv-SE" altLang="da-DK" sz="900" b="0" noProof="1">
                <a:solidFill>
                  <a:schemeClr val="tx1"/>
                </a:solidFill>
                <a:latin typeface="+mn-lt"/>
                <a:cs typeface="Arial" panose="020B0604020202020204" pitchFamily="34" charset="0"/>
              </a:rPr>
              <a:t>Contact your local superuser, if you need help with your presentation</a:t>
            </a:r>
            <a:br>
              <a:rPr lang="sv-SE" altLang="da-DK" sz="900" b="0" noProof="1">
                <a:solidFill>
                  <a:schemeClr val="tx1"/>
                </a:solidFill>
                <a:latin typeface="+mn-lt"/>
                <a:cs typeface="Arial" panose="020B0604020202020204" pitchFamily="34" charset="0"/>
              </a:rPr>
            </a:br>
            <a:endParaRPr lang="sv-SE" altLang="da-DK" sz="900" b="0" noProof="1">
              <a:solidFill>
                <a:schemeClr val="tx1"/>
              </a:solidFill>
              <a:latin typeface="+mn-lt"/>
              <a:cs typeface="Arial" panose="020B0604020202020204" pitchFamily="34" charset="0"/>
            </a:endParaRPr>
          </a:p>
        </p:txBody>
      </p:sp>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5F48592D-02BD-4149-8FCB-2A7C875B11EE}" type="datetime4">
              <a:rPr lang="sv-SE" smtClean="0"/>
              <a:t>5 januari 2024</a:t>
            </a:fld>
            <a:endParaRPr lang="sv-SE"/>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6" name="Group 5">
            <a:extLst>
              <a:ext uri="{FF2B5EF4-FFF2-40B4-BE49-F238E27FC236}">
                <a16:creationId xmlns:a16="http://schemas.microsoft.com/office/drawing/2014/main" id="{69414E2D-800B-440F-A0C9-B41110B13F17}"/>
              </a:ext>
            </a:extLst>
          </p:cNvPr>
          <p:cNvGrpSpPr/>
          <p:nvPr userDrawn="1"/>
        </p:nvGrpSpPr>
        <p:grpSpPr>
          <a:xfrm>
            <a:off x="3347608" y="1986571"/>
            <a:ext cx="501367" cy="264873"/>
            <a:chOff x="2710526" y="2140776"/>
            <a:chExt cx="956843" cy="505502"/>
          </a:xfrm>
        </p:grpSpPr>
        <p:pic>
          <p:nvPicPr>
            <p:cNvPr id="4" name="Picture 3">
              <a:extLst>
                <a:ext uri="{FF2B5EF4-FFF2-40B4-BE49-F238E27FC236}">
                  <a16:creationId xmlns:a16="http://schemas.microsoft.com/office/drawing/2014/main" id="{47CEB8F3-5DF4-4AAD-A8D5-F5B48A24622E}"/>
                </a:ext>
              </a:extLst>
            </p:cNvPr>
            <p:cNvPicPr>
              <a:picLocks noChangeAspect="1"/>
            </p:cNvPicPr>
            <p:nvPr userDrawn="1"/>
          </p:nvPicPr>
          <p:blipFill>
            <a:blip r:embed="rId2"/>
            <a:stretch>
              <a:fillRect/>
            </a:stretch>
          </p:blipFill>
          <p:spPr>
            <a:xfrm>
              <a:off x="2710526" y="2140776"/>
              <a:ext cx="956843" cy="505502"/>
            </a:xfrm>
            <a:prstGeom prst="rect">
              <a:avLst/>
            </a:prstGeom>
          </p:spPr>
        </p:pic>
        <p:sp>
          <p:nvSpPr>
            <p:cNvPr id="5" name="Rectangle 4">
              <a:extLst>
                <a:ext uri="{FF2B5EF4-FFF2-40B4-BE49-F238E27FC236}">
                  <a16:creationId xmlns:a16="http://schemas.microsoft.com/office/drawing/2014/main" id="{C9D53B73-857E-4974-86D1-B5AA52B13718}"/>
                </a:ext>
              </a:extLst>
            </p:cNvPr>
            <p:cNvSpPr/>
            <p:nvPr userDrawn="1"/>
          </p:nvSpPr>
          <p:spPr>
            <a:xfrm>
              <a:off x="3183632" y="2389780"/>
              <a:ext cx="232151" cy="21907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grpSp>
      <p:pic>
        <p:nvPicPr>
          <p:cNvPr id="1026" name="Picture 2">
            <a:extLst>
              <a:ext uri="{FF2B5EF4-FFF2-40B4-BE49-F238E27FC236}">
                <a16:creationId xmlns:a16="http://schemas.microsoft.com/office/drawing/2014/main" id="{1CA5A81E-1D4D-4F07-8D41-E26D1350D7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07968" y="2408174"/>
            <a:ext cx="580647" cy="79288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B5616-6C1D-464D-A64F-C00AE899E9AA}"/>
              </a:ext>
            </a:extLst>
          </p:cNvPr>
          <p:cNvGrpSpPr/>
          <p:nvPr userDrawn="1"/>
        </p:nvGrpSpPr>
        <p:grpSpPr>
          <a:xfrm>
            <a:off x="3158871" y="4675643"/>
            <a:ext cx="878841" cy="773784"/>
            <a:chOff x="2938241" y="4478145"/>
            <a:chExt cx="878841" cy="773784"/>
          </a:xfrm>
        </p:grpSpPr>
        <p:pic>
          <p:nvPicPr>
            <p:cNvPr id="1032" name="Picture 8">
              <a:extLst>
                <a:ext uri="{FF2B5EF4-FFF2-40B4-BE49-F238E27FC236}">
                  <a16:creationId xmlns:a16="http://schemas.microsoft.com/office/drawing/2014/main" id="{93F2B1AA-505C-496C-B19B-B585C88382C7}"/>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3036764" y="4478145"/>
              <a:ext cx="681796" cy="65017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F266F0CD-EB42-4001-AFAC-5D2A6EE45D78}"/>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a:stretch/>
          </p:blipFill>
          <p:spPr bwMode="auto">
            <a:xfrm>
              <a:off x="2938241" y="5149398"/>
              <a:ext cx="878841" cy="10253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55ABFA76-A6E7-442E-9841-ACEFC5DED36D}"/>
                </a:ext>
              </a:extLst>
            </p:cNvPr>
            <p:cNvSpPr/>
            <p:nvPr userDrawn="1"/>
          </p:nvSpPr>
          <p:spPr>
            <a:xfrm>
              <a:off x="3462780" y="4993638"/>
              <a:ext cx="121643" cy="13467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grpSp>
      <p:grpSp>
        <p:nvGrpSpPr>
          <p:cNvPr id="8" name="Group 7">
            <a:extLst>
              <a:ext uri="{FF2B5EF4-FFF2-40B4-BE49-F238E27FC236}">
                <a16:creationId xmlns:a16="http://schemas.microsoft.com/office/drawing/2014/main" id="{FA13D4D8-E684-466C-816C-4C175B8D400A}"/>
              </a:ext>
            </a:extLst>
          </p:cNvPr>
          <p:cNvGrpSpPr/>
          <p:nvPr userDrawn="1"/>
        </p:nvGrpSpPr>
        <p:grpSpPr>
          <a:xfrm>
            <a:off x="3142025" y="5529733"/>
            <a:ext cx="912532" cy="493137"/>
            <a:chOff x="2900583" y="5375544"/>
            <a:chExt cx="912532" cy="493137"/>
          </a:xfrm>
        </p:grpSpPr>
        <p:pic>
          <p:nvPicPr>
            <p:cNvPr id="1028" name="Picture 4">
              <a:extLst>
                <a:ext uri="{FF2B5EF4-FFF2-40B4-BE49-F238E27FC236}">
                  <a16:creationId xmlns:a16="http://schemas.microsoft.com/office/drawing/2014/main" id="{7A6CEF23-2814-4EA3-AB03-B8D62E9AE1AB}"/>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a:stretch/>
          </p:blipFill>
          <p:spPr bwMode="auto">
            <a:xfrm>
              <a:off x="3009915" y="5375544"/>
              <a:ext cx="655305" cy="3572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48397335-9CE8-46DA-A449-2DF2CD119004}"/>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b="-4"/>
            <a:stretch/>
          </p:blipFill>
          <p:spPr bwMode="auto">
            <a:xfrm>
              <a:off x="2900583" y="5743599"/>
              <a:ext cx="912532" cy="12508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7D34717-452D-4D62-AFE3-AE1BCBB615F5}"/>
                </a:ext>
              </a:extLst>
            </p:cNvPr>
            <p:cNvSpPr/>
            <p:nvPr userDrawn="1"/>
          </p:nvSpPr>
          <p:spPr>
            <a:xfrm>
              <a:off x="3276745" y="5595562"/>
              <a:ext cx="121643" cy="13467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grpSp>
      <p:grpSp>
        <p:nvGrpSpPr>
          <p:cNvPr id="16" name="Group 15">
            <a:extLst>
              <a:ext uri="{FF2B5EF4-FFF2-40B4-BE49-F238E27FC236}">
                <a16:creationId xmlns:a16="http://schemas.microsoft.com/office/drawing/2014/main" id="{1B6AE9A8-13BA-4BC7-BADC-52A30CFF747C}"/>
              </a:ext>
            </a:extLst>
          </p:cNvPr>
          <p:cNvGrpSpPr/>
          <p:nvPr userDrawn="1"/>
        </p:nvGrpSpPr>
        <p:grpSpPr>
          <a:xfrm>
            <a:off x="10653384" y="2094131"/>
            <a:ext cx="972186" cy="547912"/>
            <a:chOff x="10641962" y="1969563"/>
            <a:chExt cx="972186" cy="547912"/>
          </a:xfrm>
        </p:grpSpPr>
        <p:pic>
          <p:nvPicPr>
            <p:cNvPr id="12" name="Picture 11">
              <a:extLst>
                <a:ext uri="{FF2B5EF4-FFF2-40B4-BE49-F238E27FC236}">
                  <a16:creationId xmlns:a16="http://schemas.microsoft.com/office/drawing/2014/main" id="{CC5234F5-20B8-464B-B43D-A551DF61198B}"/>
                </a:ext>
              </a:extLst>
            </p:cNvPr>
            <p:cNvPicPr>
              <a:picLocks noChangeAspect="1"/>
            </p:cNvPicPr>
            <p:nvPr userDrawn="1"/>
          </p:nvPicPr>
          <p:blipFill>
            <a:blip r:embed="rId8"/>
            <a:stretch>
              <a:fillRect/>
            </a:stretch>
          </p:blipFill>
          <p:spPr>
            <a:xfrm>
              <a:off x="10666982" y="1969563"/>
              <a:ext cx="947166" cy="547912"/>
            </a:xfrm>
            <a:prstGeom prst="rect">
              <a:avLst/>
            </a:prstGeom>
          </p:spPr>
        </p:pic>
        <p:sp>
          <p:nvSpPr>
            <p:cNvPr id="33" name="Rectangle 32">
              <a:extLst>
                <a:ext uri="{FF2B5EF4-FFF2-40B4-BE49-F238E27FC236}">
                  <a16:creationId xmlns:a16="http://schemas.microsoft.com/office/drawing/2014/main" id="{8D19B6F9-161A-4713-BC50-539DA46FCF55}"/>
                </a:ext>
              </a:extLst>
            </p:cNvPr>
            <p:cNvSpPr/>
            <p:nvPr userDrawn="1"/>
          </p:nvSpPr>
          <p:spPr>
            <a:xfrm>
              <a:off x="10641962" y="2074764"/>
              <a:ext cx="121643" cy="833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grpSp>
      <p:grpSp>
        <p:nvGrpSpPr>
          <p:cNvPr id="2" name="Group 1">
            <a:extLst>
              <a:ext uri="{FF2B5EF4-FFF2-40B4-BE49-F238E27FC236}">
                <a16:creationId xmlns:a16="http://schemas.microsoft.com/office/drawing/2014/main" id="{1F15600D-DAF5-4A9F-850A-E1316BB45F8F}"/>
              </a:ext>
            </a:extLst>
          </p:cNvPr>
          <p:cNvGrpSpPr/>
          <p:nvPr userDrawn="1"/>
        </p:nvGrpSpPr>
        <p:grpSpPr>
          <a:xfrm>
            <a:off x="4368706" y="4084146"/>
            <a:ext cx="2408438" cy="2165115"/>
            <a:chOff x="4368706" y="4358277"/>
            <a:chExt cx="2408438" cy="2165115"/>
          </a:xfrm>
        </p:grpSpPr>
        <p:pic>
          <p:nvPicPr>
            <p:cNvPr id="31" name="Picture 30">
              <a:extLst>
                <a:ext uri="{FF2B5EF4-FFF2-40B4-BE49-F238E27FC236}">
                  <a16:creationId xmlns:a16="http://schemas.microsoft.com/office/drawing/2014/main" id="{A30C50BB-EDA5-4688-BF3D-4DDB0D0C5829}"/>
                </a:ext>
              </a:extLst>
            </p:cNvPr>
            <p:cNvPicPr>
              <a:picLocks noChangeAspect="1"/>
            </p:cNvPicPr>
            <p:nvPr userDrawn="1"/>
          </p:nvPicPr>
          <p:blipFill>
            <a:blip r:embed="rId9"/>
            <a:stretch>
              <a:fillRect/>
            </a:stretch>
          </p:blipFill>
          <p:spPr>
            <a:xfrm>
              <a:off x="4368706" y="4358277"/>
              <a:ext cx="1152080" cy="2165115"/>
            </a:xfrm>
            <a:prstGeom prst="rect">
              <a:avLst/>
            </a:prstGeom>
          </p:spPr>
        </p:pic>
        <p:cxnSp>
          <p:nvCxnSpPr>
            <p:cNvPr id="37" name="Straight Connector 36">
              <a:extLst>
                <a:ext uri="{FF2B5EF4-FFF2-40B4-BE49-F238E27FC236}">
                  <a16:creationId xmlns:a16="http://schemas.microsoft.com/office/drawing/2014/main" id="{246CB95C-1013-4927-A996-B6525C29F199}"/>
                </a:ext>
              </a:extLst>
            </p:cNvPr>
            <p:cNvCxnSpPr>
              <a:cxnSpLocks/>
            </p:cNvCxnSpPr>
            <p:nvPr userDrawn="1"/>
          </p:nvCxnSpPr>
          <p:spPr>
            <a:xfrm>
              <a:off x="4402183" y="4754880"/>
              <a:ext cx="1080951" cy="42127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6A8C3BA-0F7C-474A-BC86-526229912511}"/>
                </a:ext>
              </a:extLst>
            </p:cNvPr>
            <p:cNvCxnSpPr>
              <a:cxnSpLocks/>
            </p:cNvCxnSpPr>
            <p:nvPr userDrawn="1"/>
          </p:nvCxnSpPr>
          <p:spPr>
            <a:xfrm flipH="1">
              <a:off x="4400372" y="4754880"/>
              <a:ext cx="1082762" cy="42127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D8A8EFD-D201-4128-AB3A-021E7AD30150}"/>
                </a:ext>
              </a:extLst>
            </p:cNvPr>
            <p:cNvCxnSpPr>
              <a:cxnSpLocks/>
            </p:cNvCxnSpPr>
            <p:nvPr userDrawn="1"/>
          </p:nvCxnSpPr>
          <p:spPr>
            <a:xfrm>
              <a:off x="4400372" y="5933803"/>
              <a:ext cx="1082762" cy="15675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EFB3AA2-67B6-4E0C-804A-319234A14117}"/>
                </a:ext>
              </a:extLst>
            </p:cNvPr>
            <p:cNvCxnSpPr>
              <a:cxnSpLocks/>
            </p:cNvCxnSpPr>
            <p:nvPr userDrawn="1"/>
          </p:nvCxnSpPr>
          <p:spPr>
            <a:xfrm flipH="1">
              <a:off x="4400372" y="5933803"/>
              <a:ext cx="1082762" cy="15675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6C7E5B2-DCB2-4A48-818D-1AB3CB508609}"/>
                </a:ext>
              </a:extLst>
            </p:cNvPr>
            <p:cNvSpPr txBox="1"/>
            <p:nvPr userDrawn="1"/>
          </p:nvSpPr>
          <p:spPr>
            <a:xfrm>
              <a:off x="5589144" y="4549309"/>
              <a:ext cx="1188000" cy="138499"/>
            </a:xfrm>
            <a:prstGeom prst="rect">
              <a:avLst/>
            </a:prstGeom>
            <a:noFill/>
          </p:spPr>
          <p:txBody>
            <a:bodyPr wrap="square" lIns="0" tIns="0" rIns="0" bIns="0" rtlCol="0">
              <a:spAutoFit/>
            </a:bodyPr>
            <a:lstStyle/>
            <a:p>
              <a:pPr algn="l"/>
              <a:r>
                <a:rPr lang="sv-SE" sz="900" b="0" kern="1200" err="1">
                  <a:solidFill>
                    <a:schemeClr val="tx1"/>
                  </a:solidFill>
                  <a:latin typeface="+mn-lt"/>
                  <a:ea typeface="+mn-ea"/>
                  <a:cs typeface="Arial" panose="020B0604020202020204" pitchFamily="34" charset="0"/>
                </a:rPr>
                <a:t>Use</a:t>
              </a:r>
              <a:r>
                <a:rPr lang="sv-SE" sz="900" b="0" kern="1200">
                  <a:solidFill>
                    <a:schemeClr val="tx1"/>
                  </a:solidFill>
                  <a:latin typeface="+mn-lt"/>
                  <a:ea typeface="+mn-ea"/>
                  <a:cs typeface="Arial" panose="020B0604020202020204" pitchFamily="34" charset="0"/>
                </a:rPr>
                <a:t> </a:t>
              </a:r>
              <a:r>
                <a:rPr lang="sv-SE" sz="900" b="0" kern="1200" err="1">
                  <a:solidFill>
                    <a:schemeClr val="tx1"/>
                  </a:solidFill>
                  <a:latin typeface="+mn-lt"/>
                  <a:ea typeface="+mn-ea"/>
                  <a:cs typeface="Arial" panose="020B0604020202020204" pitchFamily="34" charset="0"/>
                </a:rPr>
                <a:t>these</a:t>
              </a:r>
              <a:r>
                <a:rPr lang="sv-SE" sz="900" b="0" kern="1200">
                  <a:solidFill>
                    <a:schemeClr val="tx1"/>
                  </a:solidFill>
                  <a:latin typeface="+mn-lt"/>
                  <a:ea typeface="+mn-ea"/>
                  <a:cs typeface="Arial" panose="020B0604020202020204" pitchFamily="34" charset="0"/>
                </a:rPr>
                <a:t> color</a:t>
              </a:r>
            </a:p>
          </p:txBody>
        </p:sp>
        <p:sp>
          <p:nvSpPr>
            <p:cNvPr id="64" name="TextBox 63">
              <a:extLst>
                <a:ext uri="{FF2B5EF4-FFF2-40B4-BE49-F238E27FC236}">
                  <a16:creationId xmlns:a16="http://schemas.microsoft.com/office/drawing/2014/main" id="{EA5EDA2B-804A-4797-B92B-6865EE22390C}"/>
                </a:ext>
              </a:extLst>
            </p:cNvPr>
            <p:cNvSpPr txBox="1"/>
            <p:nvPr userDrawn="1"/>
          </p:nvSpPr>
          <p:spPr>
            <a:xfrm>
              <a:off x="5589144" y="5505554"/>
              <a:ext cx="1188000" cy="138499"/>
            </a:xfrm>
            <a:prstGeom prst="rect">
              <a:avLst/>
            </a:prstGeom>
            <a:noFill/>
          </p:spPr>
          <p:txBody>
            <a:bodyPr wrap="square" lIns="0" tIns="0" rIns="0" bIns="0" rtlCol="0">
              <a:spAutoFit/>
            </a:bodyPr>
            <a:lstStyle/>
            <a:p>
              <a:pPr algn="l"/>
              <a:r>
                <a:rPr lang="sv-SE" sz="900" b="0" kern="1200" err="1">
                  <a:solidFill>
                    <a:schemeClr val="tx1"/>
                  </a:solidFill>
                  <a:latin typeface="+mn-lt"/>
                  <a:ea typeface="+mn-ea"/>
                  <a:cs typeface="Arial" panose="020B0604020202020204" pitchFamily="34" charset="0"/>
                </a:rPr>
                <a:t>Use</a:t>
              </a:r>
              <a:r>
                <a:rPr lang="sv-SE" sz="900" b="0" kern="1200">
                  <a:solidFill>
                    <a:schemeClr val="tx1"/>
                  </a:solidFill>
                  <a:latin typeface="+mn-lt"/>
                  <a:ea typeface="+mn-ea"/>
                  <a:cs typeface="Arial" panose="020B0604020202020204" pitchFamily="34" charset="0"/>
                </a:rPr>
                <a:t> </a:t>
              </a:r>
              <a:r>
                <a:rPr lang="sv-SE" sz="900" b="0" kern="1200" err="1">
                  <a:solidFill>
                    <a:schemeClr val="tx1"/>
                  </a:solidFill>
                  <a:latin typeface="+mn-lt"/>
                  <a:ea typeface="+mn-ea"/>
                  <a:cs typeface="Arial" panose="020B0604020202020204" pitchFamily="34" charset="0"/>
                </a:rPr>
                <a:t>these</a:t>
              </a:r>
              <a:r>
                <a:rPr lang="sv-SE" sz="900" b="0" kern="1200">
                  <a:solidFill>
                    <a:schemeClr val="tx1"/>
                  </a:solidFill>
                  <a:latin typeface="+mn-lt"/>
                  <a:ea typeface="+mn-ea"/>
                  <a:cs typeface="Arial" panose="020B0604020202020204" pitchFamily="34" charset="0"/>
                </a:rPr>
                <a:t> color</a:t>
              </a:r>
            </a:p>
          </p:txBody>
        </p:sp>
        <p:sp>
          <p:nvSpPr>
            <p:cNvPr id="65" name="TextBox 64">
              <a:extLst>
                <a:ext uri="{FF2B5EF4-FFF2-40B4-BE49-F238E27FC236}">
                  <a16:creationId xmlns:a16="http://schemas.microsoft.com/office/drawing/2014/main" id="{B961598F-C97D-46A7-A047-7A0E89E457D6}"/>
                </a:ext>
              </a:extLst>
            </p:cNvPr>
            <p:cNvSpPr txBox="1"/>
            <p:nvPr userDrawn="1"/>
          </p:nvSpPr>
          <p:spPr>
            <a:xfrm>
              <a:off x="5589144" y="4895935"/>
              <a:ext cx="1188000" cy="138499"/>
            </a:xfrm>
            <a:prstGeom prst="rect">
              <a:avLst/>
            </a:prstGeom>
            <a:noFill/>
          </p:spPr>
          <p:txBody>
            <a:bodyPr wrap="square" lIns="0" tIns="0" rIns="0" bIns="0" rtlCol="0">
              <a:spAutoFit/>
            </a:bodyPr>
            <a:lstStyle/>
            <a:p>
              <a:pPr algn="l"/>
              <a:r>
                <a:rPr lang="sv-SE" sz="900" b="0" kern="1200">
                  <a:solidFill>
                    <a:schemeClr val="tx1"/>
                  </a:solidFill>
                  <a:latin typeface="+mn-lt"/>
                  <a:ea typeface="+mn-ea"/>
                  <a:cs typeface="Arial" panose="020B0604020202020204" pitchFamily="34" charset="0"/>
                </a:rPr>
                <a:t>Do not </a:t>
              </a:r>
              <a:r>
                <a:rPr lang="sv-SE" sz="900" b="0" kern="1200" err="1">
                  <a:solidFill>
                    <a:schemeClr val="tx1"/>
                  </a:solidFill>
                  <a:latin typeface="+mn-lt"/>
                  <a:ea typeface="+mn-ea"/>
                  <a:cs typeface="Arial" panose="020B0604020202020204" pitchFamily="34" charset="0"/>
                </a:rPr>
                <a:t>use</a:t>
              </a:r>
              <a:r>
                <a:rPr lang="sv-SE" sz="900" b="0" kern="1200">
                  <a:solidFill>
                    <a:schemeClr val="tx1"/>
                  </a:solidFill>
                  <a:latin typeface="+mn-lt"/>
                  <a:ea typeface="+mn-ea"/>
                  <a:cs typeface="Arial" panose="020B0604020202020204" pitchFamily="34" charset="0"/>
                </a:rPr>
                <a:t> </a:t>
              </a:r>
              <a:r>
                <a:rPr lang="sv-SE" sz="900" b="0" kern="1200" err="1">
                  <a:solidFill>
                    <a:schemeClr val="tx1"/>
                  </a:solidFill>
                  <a:latin typeface="+mn-lt"/>
                  <a:ea typeface="+mn-ea"/>
                  <a:cs typeface="Arial" panose="020B0604020202020204" pitchFamily="34" charset="0"/>
                </a:rPr>
                <a:t>these</a:t>
              </a:r>
              <a:r>
                <a:rPr lang="sv-SE" sz="900" b="0" kern="1200">
                  <a:solidFill>
                    <a:schemeClr val="tx1"/>
                  </a:solidFill>
                  <a:latin typeface="+mn-lt"/>
                  <a:ea typeface="+mn-ea"/>
                  <a:cs typeface="Arial" panose="020B0604020202020204" pitchFamily="34" charset="0"/>
                </a:rPr>
                <a:t> color</a:t>
              </a:r>
            </a:p>
          </p:txBody>
        </p:sp>
        <p:sp>
          <p:nvSpPr>
            <p:cNvPr id="66" name="TextBox 65">
              <a:extLst>
                <a:ext uri="{FF2B5EF4-FFF2-40B4-BE49-F238E27FC236}">
                  <a16:creationId xmlns:a16="http://schemas.microsoft.com/office/drawing/2014/main" id="{A2C598F2-51C1-4E9F-9033-885A22A7B461}"/>
                </a:ext>
              </a:extLst>
            </p:cNvPr>
            <p:cNvSpPr txBox="1"/>
            <p:nvPr userDrawn="1"/>
          </p:nvSpPr>
          <p:spPr>
            <a:xfrm>
              <a:off x="5589144" y="5942930"/>
              <a:ext cx="1188000" cy="138499"/>
            </a:xfrm>
            <a:prstGeom prst="rect">
              <a:avLst/>
            </a:prstGeom>
            <a:noFill/>
          </p:spPr>
          <p:txBody>
            <a:bodyPr wrap="square" lIns="0" tIns="0" rIns="0" bIns="0" rtlCol="0">
              <a:spAutoFit/>
            </a:bodyPr>
            <a:lstStyle/>
            <a:p>
              <a:pPr algn="l"/>
              <a:r>
                <a:rPr lang="sv-SE" sz="900" b="0" kern="1200">
                  <a:solidFill>
                    <a:schemeClr val="tx1"/>
                  </a:solidFill>
                  <a:latin typeface="+mn-lt"/>
                  <a:ea typeface="+mn-ea"/>
                  <a:cs typeface="Arial" panose="020B0604020202020204" pitchFamily="34" charset="0"/>
                </a:rPr>
                <a:t>Do not </a:t>
              </a:r>
              <a:r>
                <a:rPr lang="sv-SE" sz="900" b="0" kern="1200" err="1">
                  <a:solidFill>
                    <a:schemeClr val="tx1"/>
                  </a:solidFill>
                  <a:latin typeface="+mn-lt"/>
                  <a:ea typeface="+mn-ea"/>
                  <a:cs typeface="Arial" panose="020B0604020202020204" pitchFamily="34" charset="0"/>
                </a:rPr>
                <a:t>use</a:t>
              </a:r>
              <a:r>
                <a:rPr lang="sv-SE" sz="900" b="0" kern="1200">
                  <a:solidFill>
                    <a:schemeClr val="tx1"/>
                  </a:solidFill>
                  <a:latin typeface="+mn-lt"/>
                  <a:ea typeface="+mn-ea"/>
                  <a:cs typeface="Arial" panose="020B0604020202020204" pitchFamily="34" charset="0"/>
                </a:rPr>
                <a:t> </a:t>
              </a:r>
              <a:r>
                <a:rPr lang="sv-SE" sz="900" b="0" kern="1200" err="1">
                  <a:solidFill>
                    <a:schemeClr val="tx1"/>
                  </a:solidFill>
                  <a:latin typeface="+mn-lt"/>
                  <a:ea typeface="+mn-ea"/>
                  <a:cs typeface="Arial" panose="020B0604020202020204" pitchFamily="34" charset="0"/>
                </a:rPr>
                <a:t>these</a:t>
              </a:r>
              <a:r>
                <a:rPr lang="sv-SE" sz="900" b="0" kern="1200">
                  <a:solidFill>
                    <a:schemeClr val="tx1"/>
                  </a:solidFill>
                  <a:latin typeface="+mn-lt"/>
                  <a:ea typeface="+mn-ea"/>
                  <a:cs typeface="Arial" panose="020B0604020202020204" pitchFamily="34" charset="0"/>
                </a:rPr>
                <a:t> color</a:t>
              </a:r>
            </a:p>
          </p:txBody>
        </p:sp>
      </p:grpSp>
    </p:spTree>
    <p:extLst>
      <p:ext uri="{BB962C8B-B14F-4D97-AF65-F5344CB8AC3E}">
        <p14:creationId xmlns:p14="http://schemas.microsoft.com/office/powerpoint/2010/main" val="30098901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err="1">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sv-SE" sz="4400" b="0" noProof="1">
                <a:solidFill>
                  <a:schemeClr val="tx1"/>
                </a:solidFill>
              </a:rPr>
              <a:t>If you see any </a:t>
            </a:r>
            <a:r>
              <a:rPr lang="sv-SE" sz="4400" b="1" i="1" noProof="1">
                <a:solidFill>
                  <a:schemeClr val="tx1"/>
                </a:solidFill>
              </a:rPr>
              <a:t>layouts after this </a:t>
            </a:r>
            <a:r>
              <a:rPr lang="sv-SE" sz="4400" b="0" i="0" noProof="1">
                <a:solidFill>
                  <a:schemeClr val="tx1"/>
                </a:solidFill>
              </a:rPr>
              <a:t>one</a:t>
            </a:r>
            <a:r>
              <a:rPr lang="sv-SE" sz="4400" b="1" i="1" noProof="1">
                <a:solidFill>
                  <a:schemeClr val="tx1"/>
                </a:solidFill>
              </a:rPr>
              <a:t>,</a:t>
            </a:r>
            <a:br>
              <a:rPr lang="sv-SE" sz="4400" b="0" i="0" noProof="1">
                <a:solidFill>
                  <a:schemeClr val="tx1"/>
                </a:solidFill>
              </a:rPr>
            </a:br>
            <a:r>
              <a:rPr lang="sv-SE" sz="4400" b="0" noProof="1">
                <a:solidFill>
                  <a:schemeClr val="tx1"/>
                </a:solidFill>
              </a:rPr>
              <a:t>do not use them. These layouts </a:t>
            </a:r>
            <a:r>
              <a:rPr lang="sv-SE" sz="4400" b="1" i="1" u="none" noProof="1">
                <a:solidFill>
                  <a:schemeClr val="tx1"/>
                </a:solidFill>
              </a:rPr>
              <a:t>are not </a:t>
            </a:r>
            <a:r>
              <a:rPr lang="sv-SE" sz="4400" b="0" noProof="1">
                <a:solidFill>
                  <a:schemeClr val="tx1"/>
                </a:solidFill>
              </a:rPr>
              <a:t>part of our corporate template.</a:t>
            </a:r>
            <a:br>
              <a:rPr lang="sv-SE" sz="2800" b="0" noProof="1">
                <a:solidFill>
                  <a:schemeClr val="tx1"/>
                </a:solidFill>
              </a:rPr>
            </a:br>
            <a:br>
              <a:rPr lang="sv-SE" sz="2800" b="0" noProof="1">
                <a:solidFill>
                  <a:schemeClr val="tx1"/>
                </a:solidFill>
              </a:rPr>
            </a:br>
            <a:endParaRPr lang="sv-SE" sz="2800" b="0" noProof="1">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sv-SE" sz="13800" b="1" i="1" noProof="1">
                <a:solidFill>
                  <a:schemeClr val="tx1"/>
                </a:solidFill>
              </a:rPr>
              <a:t>Do not use </a:t>
            </a:r>
            <a:endParaRPr lang="sv-SE" sz="2400" b="1" i="1" noProof="1">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sv-SE" sz="2000" b="0" noProof="1">
                <a:solidFill>
                  <a:schemeClr val="tx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sv-SE" sz="2000" b="0" noProof="1">
                <a:solidFill>
                  <a:schemeClr val="tx1"/>
                </a:solidFill>
              </a:rPr>
              <a:t>Also notice: Layouts after this might contain potential confidential information.</a:t>
            </a:r>
            <a:br>
              <a:rPr lang="sv-SE" sz="1800" b="0" noProof="1">
                <a:solidFill>
                  <a:schemeClr val="tx1"/>
                </a:solidFill>
              </a:rPr>
            </a:br>
            <a:endParaRPr lang="sv-SE" sz="1800" b="0" noProof="1">
              <a:solidFill>
                <a:schemeClr val="tx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F1BF8C6-8885-4E47-8CC0-41B322A0D1C5}" type="datetime4">
              <a:rPr lang="sv-SE" smtClean="0"/>
              <a:t>5 januari 2024</a:t>
            </a:fld>
            <a:endParaRPr lang="sv-SE"/>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spTree>
    <p:extLst>
      <p:ext uri="{BB962C8B-B14F-4D97-AF65-F5344CB8AC3E}">
        <p14:creationId xmlns:p14="http://schemas.microsoft.com/office/powerpoint/2010/main" val="165314624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and colour block C">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A6E3AD2F-E188-43CE-B001-F621C230FF70}"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A6BCD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0E30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Title 1">
            <a:extLst>
              <a:ext uri="{FF2B5EF4-FFF2-40B4-BE49-F238E27FC236}">
                <a16:creationId xmlns:a16="http://schemas.microsoft.com/office/drawing/2014/main" id="{B1AF8497-37D2-48C7-AE52-F72CD54886B8}"/>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279E94CD-ECF6-4BD3-9D22-F8E0B0C62729}"/>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31949522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and colour block D">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47CAF37-2D3A-45F2-95E3-9B16100A836C}"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CFD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4C9C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Title 1">
            <a:extLst>
              <a:ext uri="{FF2B5EF4-FFF2-40B4-BE49-F238E27FC236}">
                <a16:creationId xmlns:a16="http://schemas.microsoft.com/office/drawing/2014/main" id="{4CAF178F-6160-4512-B9D9-BCAA17ADA776}"/>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4E8CD2E1-E162-49A6-A46F-D3F21D7C9473}"/>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279103367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and colour block 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93109F02-B76C-4B2B-8479-A3BB76EE883B}"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82838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0" name="Title 1">
            <a:extLst>
              <a:ext uri="{FF2B5EF4-FFF2-40B4-BE49-F238E27FC236}">
                <a16:creationId xmlns:a16="http://schemas.microsoft.com/office/drawing/2014/main" id="{EFC70C31-B027-4CCE-8EAF-3948F19CE2CD}"/>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7D076E74-B013-454E-B272-5A5C0D048F1F}"/>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338635930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Image short quote ">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A0A4016-1DEB-47AE-8028-36E5CE3D5C2C}"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3" name="Group 12">
            <a:extLst>
              <a:ext uri="{FF2B5EF4-FFF2-40B4-BE49-F238E27FC236}">
                <a16:creationId xmlns:a16="http://schemas.microsoft.com/office/drawing/2014/main" id="{16444D32-F481-4429-8A26-4FB79FBA6BE4}"/>
              </a:ext>
            </a:extLst>
          </p:cNvPr>
          <p:cNvGrpSpPr/>
          <p:nvPr userDrawn="1"/>
        </p:nvGrpSpPr>
        <p:grpSpPr>
          <a:xfrm>
            <a:off x="0" y="-827406"/>
            <a:ext cx="5928267" cy="543900"/>
            <a:chOff x="0" y="-597900"/>
            <a:chExt cx="5928267" cy="543900"/>
          </a:xfrm>
        </p:grpSpPr>
        <p:sp>
          <p:nvSpPr>
            <p:cNvPr id="14" name="TextBox 13">
              <a:extLst>
                <a:ext uri="{FF2B5EF4-FFF2-40B4-BE49-F238E27FC236}">
                  <a16:creationId xmlns:a16="http://schemas.microsoft.com/office/drawing/2014/main" id="{9520DFD1-6F3E-4FD6-B94F-9198DC2C9D1A}"/>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6" name="Picture 19">
              <a:extLst>
                <a:ext uri="{FF2B5EF4-FFF2-40B4-BE49-F238E27FC236}">
                  <a16:creationId xmlns:a16="http://schemas.microsoft.com/office/drawing/2014/main" id="{434EB7C5-E899-411A-90C5-F53E50232A21}"/>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5" name="TextBox 14">
            <a:extLst>
              <a:ext uri="{FF2B5EF4-FFF2-40B4-BE49-F238E27FC236}">
                <a16:creationId xmlns:a16="http://schemas.microsoft.com/office/drawing/2014/main" id="{D593B06F-D77C-4DD7-848C-C4410DFE8D34}"/>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Title/name to white if the image is dark.</a:t>
            </a:r>
          </a:p>
        </p:txBody>
      </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0" name="Picture Placeholder 7">
            <a:extLst>
              <a:ext uri="{FF2B5EF4-FFF2-40B4-BE49-F238E27FC236}">
                <a16:creationId xmlns:a16="http://schemas.microsoft.com/office/drawing/2014/main" id="{D2AFA78C-D271-4BC6-BB8E-A0098E6F20B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2" name="Title 1"/>
          <p:cNvSpPr>
            <a:spLocks noGrp="1"/>
          </p:cNvSpPr>
          <p:nvPr>
            <p:ph type="ctrTitle" hasCustomPrompt="1"/>
          </p:nvPr>
        </p:nvSpPr>
        <p:spPr>
          <a:xfrm>
            <a:off x="576000" y="611188"/>
            <a:ext cx="4464000" cy="2977586"/>
          </a:xfrm>
          <a:prstGeom prst="rect">
            <a:avLst/>
          </a:prstGeom>
          <a:noFill/>
        </p:spPr>
        <p:txBody>
          <a:bodyPr lIns="0" rIns="0" bIns="0" anchor="b"/>
          <a:lstStyle>
            <a:lvl1pPr algn="l">
              <a:defRPr sz="4000" b="1">
                <a:solidFill>
                  <a:schemeClr val="tx2"/>
                </a:solidFill>
              </a:defRPr>
            </a:lvl1pPr>
          </a:lstStyle>
          <a:p>
            <a:r>
              <a:rPr lang="en-GB"/>
              <a:t>Click to add title</a:t>
            </a:r>
          </a:p>
        </p:txBody>
      </p:sp>
      <p:sp>
        <p:nvSpPr>
          <p:cNvPr id="3" name="Subtitle 2"/>
          <p:cNvSpPr>
            <a:spLocks noGrp="1"/>
          </p:cNvSpPr>
          <p:nvPr>
            <p:ph type="subTitle" idx="1" hasCustomPrompt="1"/>
          </p:nvPr>
        </p:nvSpPr>
        <p:spPr>
          <a:xfrm>
            <a:off x="576000" y="3840110"/>
            <a:ext cx="4464000" cy="564741"/>
          </a:xfrm>
        </p:spPr>
        <p:txBody>
          <a:bodyPr lIns="0" rIns="0"/>
          <a:lstStyle>
            <a:lvl1pPr marL="0" indent="0" algn="l">
              <a:spcBef>
                <a:spcPts val="0"/>
              </a:spcBef>
              <a:buFont typeface="Arial" panose="020B0604020202020204" pitchFamily="34" charset="0"/>
              <a:buChar char="​"/>
              <a:defRPr sz="18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name</a:t>
            </a:r>
          </a:p>
        </p:txBody>
      </p:sp>
    </p:spTree>
    <p:extLst>
      <p:ext uri="{BB962C8B-B14F-4D97-AF65-F5344CB8AC3E}">
        <p14:creationId xmlns:p14="http://schemas.microsoft.com/office/powerpoint/2010/main" val="3473913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er Image long quote ">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A0A4016-1DEB-47AE-8028-36E5CE3D5C2C}"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4" name="Group 13">
            <a:extLst>
              <a:ext uri="{FF2B5EF4-FFF2-40B4-BE49-F238E27FC236}">
                <a16:creationId xmlns:a16="http://schemas.microsoft.com/office/drawing/2014/main" id="{AD7B5D40-7457-48F1-A1F4-CCA125247796}"/>
              </a:ext>
            </a:extLst>
          </p:cNvPr>
          <p:cNvGrpSpPr/>
          <p:nvPr userDrawn="1"/>
        </p:nvGrpSpPr>
        <p:grpSpPr>
          <a:xfrm>
            <a:off x="0" y="-827406"/>
            <a:ext cx="5928267" cy="543900"/>
            <a:chOff x="0" y="-597900"/>
            <a:chExt cx="5928267" cy="543900"/>
          </a:xfrm>
        </p:grpSpPr>
        <p:sp>
          <p:nvSpPr>
            <p:cNvPr id="15" name="TextBox 14">
              <a:extLst>
                <a:ext uri="{FF2B5EF4-FFF2-40B4-BE49-F238E27FC236}">
                  <a16:creationId xmlns:a16="http://schemas.microsoft.com/office/drawing/2014/main" id="{E5E8695E-85CF-4D58-AFE2-6F1F16B82D45}"/>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6" name="Picture 19">
              <a:extLst>
                <a:ext uri="{FF2B5EF4-FFF2-40B4-BE49-F238E27FC236}">
                  <a16:creationId xmlns:a16="http://schemas.microsoft.com/office/drawing/2014/main" id="{FE624AF0-1C04-4589-9692-BBF9C1803D06}"/>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3" name="TextBox 12">
            <a:extLst>
              <a:ext uri="{FF2B5EF4-FFF2-40B4-BE49-F238E27FC236}">
                <a16:creationId xmlns:a16="http://schemas.microsoft.com/office/drawing/2014/main" id="{CF478351-924B-4BB6-B418-98294A06A9B1}"/>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Title/name to white if the image is dark.</a:t>
            </a:r>
          </a:p>
        </p:txBody>
      </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0" name="Picture Placeholder 7">
            <a:extLst>
              <a:ext uri="{FF2B5EF4-FFF2-40B4-BE49-F238E27FC236}">
                <a16:creationId xmlns:a16="http://schemas.microsoft.com/office/drawing/2014/main" id="{D2AFA78C-D271-4BC6-BB8E-A0098E6F20B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2" name="Title 1"/>
          <p:cNvSpPr>
            <a:spLocks noGrp="1"/>
          </p:cNvSpPr>
          <p:nvPr>
            <p:ph type="ctrTitle" hasCustomPrompt="1"/>
          </p:nvPr>
        </p:nvSpPr>
        <p:spPr>
          <a:xfrm>
            <a:off x="576000" y="611188"/>
            <a:ext cx="4464000" cy="2977586"/>
          </a:xfrm>
          <a:prstGeom prst="rect">
            <a:avLst/>
          </a:prstGeom>
          <a:noFill/>
        </p:spPr>
        <p:txBody>
          <a:bodyPr lIns="0" rIns="0" bIns="0" anchor="b"/>
          <a:lstStyle>
            <a:lvl1pPr algn="l">
              <a:defRPr sz="3200" b="1">
                <a:solidFill>
                  <a:schemeClr val="tx2"/>
                </a:solidFill>
              </a:defRPr>
            </a:lvl1pPr>
          </a:lstStyle>
          <a:p>
            <a:r>
              <a:rPr lang="en-GB"/>
              <a:t>Click to add title</a:t>
            </a:r>
          </a:p>
        </p:txBody>
      </p:sp>
      <p:sp>
        <p:nvSpPr>
          <p:cNvPr id="3" name="Subtitle 2"/>
          <p:cNvSpPr>
            <a:spLocks noGrp="1"/>
          </p:cNvSpPr>
          <p:nvPr>
            <p:ph type="subTitle" idx="1" hasCustomPrompt="1"/>
          </p:nvPr>
        </p:nvSpPr>
        <p:spPr>
          <a:xfrm>
            <a:off x="576000" y="3840110"/>
            <a:ext cx="4464000" cy="564741"/>
          </a:xfrm>
        </p:spPr>
        <p:txBody>
          <a:bodyPr lIns="0" rIns="0"/>
          <a:lstStyle>
            <a:lvl1pPr marL="0" indent="0" algn="l">
              <a:spcBef>
                <a:spcPts val="0"/>
              </a:spcBef>
              <a:buFont typeface="Arial" panose="020B0604020202020204" pitchFamily="34" charset="0"/>
              <a:buChar char="​"/>
              <a:defRPr sz="18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name</a:t>
            </a:r>
          </a:p>
        </p:txBody>
      </p:sp>
    </p:spTree>
    <p:extLst>
      <p:ext uri="{BB962C8B-B14F-4D97-AF65-F5344CB8AC3E}">
        <p14:creationId xmlns:p14="http://schemas.microsoft.com/office/powerpoint/2010/main" val="2914682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er Image big number">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A0A4016-1DEB-47AE-8028-36E5CE3D5C2C}"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4" name="Group 13">
            <a:extLst>
              <a:ext uri="{FF2B5EF4-FFF2-40B4-BE49-F238E27FC236}">
                <a16:creationId xmlns:a16="http://schemas.microsoft.com/office/drawing/2014/main" id="{6D7EAF7B-7321-4E06-A546-7C49B7B5C1DD}"/>
              </a:ext>
            </a:extLst>
          </p:cNvPr>
          <p:cNvGrpSpPr/>
          <p:nvPr userDrawn="1"/>
        </p:nvGrpSpPr>
        <p:grpSpPr>
          <a:xfrm>
            <a:off x="0" y="-827406"/>
            <a:ext cx="5928267" cy="543900"/>
            <a:chOff x="0" y="-597900"/>
            <a:chExt cx="5928267" cy="543900"/>
          </a:xfrm>
        </p:grpSpPr>
        <p:sp>
          <p:nvSpPr>
            <p:cNvPr id="15" name="TextBox 14">
              <a:extLst>
                <a:ext uri="{FF2B5EF4-FFF2-40B4-BE49-F238E27FC236}">
                  <a16:creationId xmlns:a16="http://schemas.microsoft.com/office/drawing/2014/main" id="{8F2901F8-3D8B-4533-A534-DA4C60A196F1}"/>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6" name="Picture 19">
              <a:extLst>
                <a:ext uri="{FF2B5EF4-FFF2-40B4-BE49-F238E27FC236}">
                  <a16:creationId xmlns:a16="http://schemas.microsoft.com/office/drawing/2014/main" id="{6624CBC6-9035-4922-84B5-469B270B13B0}"/>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3" name="TextBox 12">
            <a:extLst>
              <a:ext uri="{FF2B5EF4-FFF2-40B4-BE49-F238E27FC236}">
                <a16:creationId xmlns:a16="http://schemas.microsoft.com/office/drawing/2014/main" id="{1CBA68E5-8BB2-4AAD-AEEC-EE049ED1A113}"/>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Title/name to white if the image is dark.</a:t>
            </a:r>
          </a:p>
        </p:txBody>
      </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0" name="Picture Placeholder 7">
            <a:extLst>
              <a:ext uri="{FF2B5EF4-FFF2-40B4-BE49-F238E27FC236}">
                <a16:creationId xmlns:a16="http://schemas.microsoft.com/office/drawing/2014/main" id="{D2AFA78C-D271-4BC6-BB8E-A0098E6F20B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2" name="Title 1"/>
          <p:cNvSpPr>
            <a:spLocks noGrp="1"/>
          </p:cNvSpPr>
          <p:nvPr>
            <p:ph type="ctrTitle" hasCustomPrompt="1"/>
          </p:nvPr>
        </p:nvSpPr>
        <p:spPr>
          <a:xfrm>
            <a:off x="576000" y="611188"/>
            <a:ext cx="4464000" cy="2977586"/>
          </a:xfrm>
          <a:prstGeom prst="rect">
            <a:avLst/>
          </a:prstGeom>
          <a:noFill/>
        </p:spPr>
        <p:txBody>
          <a:bodyPr lIns="0" rIns="0" bIns="0" anchor="b"/>
          <a:lstStyle>
            <a:lvl1pPr algn="l">
              <a:defRPr sz="13800" b="1">
                <a:solidFill>
                  <a:schemeClr val="tx2"/>
                </a:solidFill>
              </a:defRPr>
            </a:lvl1pPr>
          </a:lstStyle>
          <a:p>
            <a:r>
              <a:rPr lang="en-GB"/>
              <a:t>#7%</a:t>
            </a:r>
          </a:p>
        </p:txBody>
      </p:sp>
      <p:sp>
        <p:nvSpPr>
          <p:cNvPr id="3" name="Subtitle 2"/>
          <p:cNvSpPr>
            <a:spLocks noGrp="1"/>
          </p:cNvSpPr>
          <p:nvPr>
            <p:ph type="subTitle" idx="1" hasCustomPrompt="1"/>
          </p:nvPr>
        </p:nvSpPr>
        <p:spPr>
          <a:xfrm>
            <a:off x="576000" y="3840110"/>
            <a:ext cx="4464000" cy="564741"/>
          </a:xfrm>
        </p:spPr>
        <p:txBody>
          <a:bodyPr lIns="0" rIns="0"/>
          <a:lstStyle>
            <a:lvl1pPr marL="0" indent="0" algn="l">
              <a:spcBef>
                <a:spcPts val="0"/>
              </a:spcBef>
              <a:buFont typeface="Arial" panose="020B0604020202020204" pitchFamily="34" charset="0"/>
              <a:buChar char="​"/>
              <a:defRPr sz="24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text</a:t>
            </a:r>
          </a:p>
        </p:txBody>
      </p:sp>
    </p:spTree>
    <p:extLst>
      <p:ext uri="{BB962C8B-B14F-4D97-AF65-F5344CB8AC3E}">
        <p14:creationId xmlns:p14="http://schemas.microsoft.com/office/powerpoint/2010/main" val="1263068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Image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BE97A8D-9D06-4885-9B81-A22BFB19B00D}"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7" name="Group 16">
            <a:extLst>
              <a:ext uri="{FF2B5EF4-FFF2-40B4-BE49-F238E27FC236}">
                <a16:creationId xmlns:a16="http://schemas.microsoft.com/office/drawing/2014/main" id="{15F73BA3-DC1D-42A1-91F5-0FB502A4638B}"/>
              </a:ext>
            </a:extLst>
          </p:cNvPr>
          <p:cNvGrpSpPr/>
          <p:nvPr userDrawn="1"/>
        </p:nvGrpSpPr>
        <p:grpSpPr>
          <a:xfrm>
            <a:off x="0" y="-597900"/>
            <a:ext cx="5928267" cy="543900"/>
            <a:chOff x="0" y="-597900"/>
            <a:chExt cx="5928267" cy="543900"/>
          </a:xfrm>
        </p:grpSpPr>
        <p:sp>
          <p:nvSpPr>
            <p:cNvPr id="18" name="TextBox 17">
              <a:extLst>
                <a:ext uri="{FF2B5EF4-FFF2-40B4-BE49-F238E27FC236}">
                  <a16:creationId xmlns:a16="http://schemas.microsoft.com/office/drawing/2014/main" id="{696E4EBF-3125-45E1-A075-460E5568F2CD}"/>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4EC50554-95F3-4FCD-983E-0336B63167FE}"/>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6" name="Logo">
            <a:extLst>
              <a:ext uri="{FF2B5EF4-FFF2-40B4-BE49-F238E27FC236}">
                <a16:creationId xmlns:a16="http://schemas.microsoft.com/office/drawing/2014/main" id="{558B8A41-DF57-4BCE-B353-F2F644AF7F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2"/>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1E5A2F">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3" name="Title 1">
            <a:extLst>
              <a:ext uri="{FF2B5EF4-FFF2-40B4-BE49-F238E27FC236}">
                <a16:creationId xmlns:a16="http://schemas.microsoft.com/office/drawing/2014/main" id="{3E9E5761-7511-4872-90E0-82B33299F6FE}"/>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5" name="Subtitle 2">
            <a:extLst>
              <a:ext uri="{FF2B5EF4-FFF2-40B4-BE49-F238E27FC236}">
                <a16:creationId xmlns:a16="http://schemas.microsoft.com/office/drawing/2014/main" id="{13586C6E-88FB-4B64-BC7B-BF0303A612E3}"/>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270538229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ext A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DDD7EB5-DF3C-4821-9F19-4D85A5FC89E4}"/>
              </a:ext>
            </a:extLst>
          </p:cNvPr>
          <p:cNvSpPr>
            <a:spLocks noGrp="1"/>
          </p:cNvSpPr>
          <p:nvPr>
            <p:ph type="dt" sz="half" idx="10"/>
          </p:nvPr>
        </p:nvSpPr>
        <p:spPr/>
        <p:txBody>
          <a:bodyPr/>
          <a:lstStyle/>
          <a:p>
            <a:fld id="{9BB2AAD4-66F7-4E11-AD16-5F66EE3CA923}" type="datetime4">
              <a:rPr lang="en-GB" smtClean="0"/>
              <a:t>05 January 2024</a:t>
            </a:fld>
            <a:endParaRPr lang="en-GB"/>
          </a:p>
        </p:txBody>
      </p:sp>
      <p:sp>
        <p:nvSpPr>
          <p:cNvPr id="11" name="TextBox 10">
            <a:extLst>
              <a:ext uri="{FF2B5EF4-FFF2-40B4-BE49-F238E27FC236}">
                <a16:creationId xmlns:a16="http://schemas.microsoft.com/office/drawing/2014/main" id="{41354EA5-25C3-4C48-A302-D1E491015A8D}"/>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10" name="Rectangle: Diagonal Corners Rounded 9">
            <a:extLst>
              <a:ext uri="{FF2B5EF4-FFF2-40B4-BE49-F238E27FC236}">
                <a16:creationId xmlns:a16="http://schemas.microsoft.com/office/drawing/2014/main" id="{4BB312E1-18D0-4932-9ADF-903384A172EB}"/>
              </a:ext>
            </a:extLst>
          </p:cNvPr>
          <p:cNvSpPr/>
          <p:nvPr userDrawn="1"/>
        </p:nvSpPr>
        <p:spPr>
          <a:xfrm>
            <a:off x="108000" y="108000"/>
            <a:ext cx="11976100" cy="6207075"/>
          </a:xfrm>
          <a:prstGeom prst="round2DiagRect">
            <a:avLst>
              <a:gd name="adj1" fmla="val 0"/>
              <a:gd name="adj2" fmla="val 4953"/>
            </a:avLst>
          </a:prstGeom>
          <a:solidFill>
            <a:srgbClr val="D9E1D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p:txBody>
          <a:bodyPr/>
          <a:lstStyle/>
          <a:p>
            <a:r>
              <a:rPr lang="en-GB" noProof="0"/>
              <a:t>Click to add title</a:t>
            </a:r>
          </a:p>
        </p:txBody>
      </p:sp>
      <p:sp>
        <p:nvSpPr>
          <p:cNvPr id="8" name="Text Placeholder 7">
            <a:extLst>
              <a:ext uri="{FF2B5EF4-FFF2-40B4-BE49-F238E27FC236}">
                <a16:creationId xmlns:a16="http://schemas.microsoft.com/office/drawing/2014/main" id="{42F693ED-7FF6-46B3-9057-DDED91D5D15D}"/>
              </a:ext>
            </a:extLst>
          </p:cNvPr>
          <p:cNvSpPr>
            <a:spLocks noGrp="1"/>
          </p:cNvSpPr>
          <p:nvPr>
            <p:ph type="body" sz="quarter" idx="13" hasCustomPrompt="1"/>
          </p:nvPr>
        </p:nvSpPr>
        <p:spPr>
          <a:xfrm>
            <a:off x="574675" y="1760538"/>
            <a:ext cx="725892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9" name="Subtitle 2">
            <a:extLst>
              <a:ext uri="{FF2B5EF4-FFF2-40B4-BE49-F238E27FC236}">
                <a16:creationId xmlns:a16="http://schemas.microsoft.com/office/drawing/2014/main" id="{7653122B-B719-4C2C-9154-2CB24E0FBA9C}"/>
              </a:ext>
            </a:extLst>
          </p:cNvPr>
          <p:cNvSpPr>
            <a:spLocks noGrp="1"/>
          </p:cNvSpPr>
          <p:nvPr>
            <p:ph type="subTitle" idx="17" hasCustomPrompt="1"/>
          </p:nvPr>
        </p:nvSpPr>
        <p:spPr>
          <a:xfrm>
            <a:off x="6156000" y="6433200"/>
            <a:ext cx="3310263" cy="221062"/>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53341D72-3B36-4A00-A526-2268F0998E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FD1BC0-CDB4-4504-9085-9272ABA04A3C}"/>
              </a:ext>
            </a:extLst>
          </p:cNvPr>
          <p:cNvSpPr>
            <a:spLocks noGrp="1"/>
          </p:cNvSpPr>
          <p:nvPr>
            <p:ph type="sldNum" sz="quarter" idx="12"/>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109478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ext CD">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8CBB247E-CFCB-41A4-A22E-7510AB0A654C}"/>
              </a:ext>
            </a:extLst>
          </p:cNvPr>
          <p:cNvSpPr>
            <a:spLocks noGrp="1"/>
          </p:cNvSpPr>
          <p:nvPr>
            <p:ph type="dt" sz="half" idx="10"/>
          </p:nvPr>
        </p:nvSpPr>
        <p:spPr/>
        <p:txBody>
          <a:bodyPr/>
          <a:lstStyle/>
          <a:p>
            <a:fld id="{DE87DA65-D9A7-4DDF-8CA8-D7FCCE3EFEDF}" type="datetime4">
              <a:rPr lang="en-GB" smtClean="0"/>
              <a:t>05 January 2024</a:t>
            </a:fld>
            <a:endParaRPr lang="en-GB"/>
          </a:p>
        </p:txBody>
      </p:sp>
      <p:sp>
        <p:nvSpPr>
          <p:cNvPr id="10" name="TextBox 9">
            <a:extLst>
              <a:ext uri="{FF2B5EF4-FFF2-40B4-BE49-F238E27FC236}">
                <a16:creationId xmlns:a16="http://schemas.microsoft.com/office/drawing/2014/main" id="{9D89496A-D184-4520-9564-B02C07F1B9FD}"/>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11" name="Rectangle: Diagonal Corners Rounded 10">
            <a:extLst>
              <a:ext uri="{FF2B5EF4-FFF2-40B4-BE49-F238E27FC236}">
                <a16:creationId xmlns:a16="http://schemas.microsoft.com/office/drawing/2014/main" id="{D0381117-EB7D-46B7-9465-857E512B0BC7}"/>
              </a:ext>
            </a:extLst>
          </p:cNvPr>
          <p:cNvSpPr/>
          <p:nvPr userDrawn="1"/>
        </p:nvSpPr>
        <p:spPr>
          <a:xfrm>
            <a:off x="108000" y="108000"/>
            <a:ext cx="11976100" cy="6207075"/>
          </a:xfrm>
          <a:prstGeom prst="round2DiagRect">
            <a:avLst>
              <a:gd name="adj1" fmla="val 0"/>
              <a:gd name="adj2" fmla="val 4953"/>
            </a:avLst>
          </a:prstGeom>
          <a:solidFill>
            <a:srgbClr val="CFD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p:txBody>
          <a:bodyPr/>
          <a:lstStyle/>
          <a:p>
            <a:r>
              <a:rPr lang="en-GB" noProof="0"/>
              <a:t>Click to add title</a:t>
            </a:r>
          </a:p>
        </p:txBody>
      </p:sp>
      <p:sp>
        <p:nvSpPr>
          <p:cNvPr id="8" name="Text Placeholder 7">
            <a:extLst>
              <a:ext uri="{FF2B5EF4-FFF2-40B4-BE49-F238E27FC236}">
                <a16:creationId xmlns:a16="http://schemas.microsoft.com/office/drawing/2014/main" id="{2E1B6890-C8E2-43FF-8E40-0B6EACDE3BCC}"/>
              </a:ext>
            </a:extLst>
          </p:cNvPr>
          <p:cNvSpPr>
            <a:spLocks noGrp="1"/>
          </p:cNvSpPr>
          <p:nvPr>
            <p:ph type="body" sz="quarter" idx="13" hasCustomPrompt="1"/>
          </p:nvPr>
        </p:nvSpPr>
        <p:spPr>
          <a:xfrm>
            <a:off x="574675" y="1760538"/>
            <a:ext cx="725892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9" name="Subtitle 2">
            <a:extLst>
              <a:ext uri="{FF2B5EF4-FFF2-40B4-BE49-F238E27FC236}">
                <a16:creationId xmlns:a16="http://schemas.microsoft.com/office/drawing/2014/main" id="{3412A1F3-CEEF-4930-99E8-948148224CA0}"/>
              </a:ext>
            </a:extLst>
          </p:cNvPr>
          <p:cNvSpPr>
            <a:spLocks noGrp="1"/>
          </p:cNvSpPr>
          <p:nvPr>
            <p:ph type="subTitle" idx="17" hasCustomPrompt="1"/>
          </p:nvPr>
        </p:nvSpPr>
        <p:spPr>
          <a:xfrm>
            <a:off x="6156000" y="6433200"/>
            <a:ext cx="3310263" cy="221062"/>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F1FAD00C-7792-41E5-AA9E-E6744AF44F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C44E11-9E4D-4B00-94B7-EBFD52138E94}"/>
              </a:ext>
            </a:extLst>
          </p:cNvPr>
          <p:cNvSpPr>
            <a:spLocks noGrp="1"/>
          </p:cNvSpPr>
          <p:nvPr>
            <p:ph type="sldNum" sz="quarter" idx="12"/>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3952185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E">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1E6E491D-D6F3-4CBD-A106-53C1AA09303B}"/>
              </a:ext>
            </a:extLst>
          </p:cNvPr>
          <p:cNvSpPr>
            <a:spLocks noGrp="1"/>
          </p:cNvSpPr>
          <p:nvPr>
            <p:ph type="dt" sz="half" idx="10"/>
          </p:nvPr>
        </p:nvSpPr>
        <p:spPr/>
        <p:txBody>
          <a:bodyPr/>
          <a:lstStyle/>
          <a:p>
            <a:fld id="{28628CDA-E67E-480A-851E-EBA84D4D648F}" type="datetime4">
              <a:rPr lang="en-GB" smtClean="0"/>
              <a:t>05 January 2024</a:t>
            </a:fld>
            <a:endParaRPr lang="en-GB"/>
          </a:p>
        </p:txBody>
      </p:sp>
      <p:sp>
        <p:nvSpPr>
          <p:cNvPr id="10" name="TextBox 9">
            <a:extLst>
              <a:ext uri="{FF2B5EF4-FFF2-40B4-BE49-F238E27FC236}">
                <a16:creationId xmlns:a16="http://schemas.microsoft.com/office/drawing/2014/main" id="{B788BEE1-D782-4D7F-918B-B5A8EFEA4A76}"/>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11" name="Rectangle: Diagonal Corners Rounded 10">
            <a:extLst>
              <a:ext uri="{FF2B5EF4-FFF2-40B4-BE49-F238E27FC236}">
                <a16:creationId xmlns:a16="http://schemas.microsoft.com/office/drawing/2014/main" id="{FD14168A-79CA-4B0B-BD0B-A093D4C2BF1A}"/>
              </a:ext>
            </a:extLst>
          </p:cNvPr>
          <p:cNvSpPr/>
          <p:nvPr userDrawn="1"/>
        </p:nvSpPr>
        <p:spPr>
          <a:xfrm>
            <a:off x="108000" y="108000"/>
            <a:ext cx="11976100" cy="6207075"/>
          </a:xfrm>
          <a:prstGeom prst="round2DiagRect">
            <a:avLst>
              <a:gd name="adj1" fmla="val 0"/>
              <a:gd name="adj2" fmla="val 4953"/>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p:txBody>
          <a:bodyPr/>
          <a:lstStyle/>
          <a:p>
            <a:r>
              <a:rPr lang="en-GB" noProof="0"/>
              <a:t>Click to add title</a:t>
            </a:r>
          </a:p>
        </p:txBody>
      </p:sp>
      <p:sp>
        <p:nvSpPr>
          <p:cNvPr id="8" name="Text Placeholder 7">
            <a:extLst>
              <a:ext uri="{FF2B5EF4-FFF2-40B4-BE49-F238E27FC236}">
                <a16:creationId xmlns:a16="http://schemas.microsoft.com/office/drawing/2014/main" id="{B0847836-0E9A-4230-858F-7B00CFE9DAA4}"/>
              </a:ext>
            </a:extLst>
          </p:cNvPr>
          <p:cNvSpPr>
            <a:spLocks noGrp="1"/>
          </p:cNvSpPr>
          <p:nvPr>
            <p:ph type="body" sz="quarter" idx="13" hasCustomPrompt="1"/>
          </p:nvPr>
        </p:nvSpPr>
        <p:spPr>
          <a:xfrm>
            <a:off x="574675" y="1760538"/>
            <a:ext cx="725892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9" name="Subtitle 2">
            <a:extLst>
              <a:ext uri="{FF2B5EF4-FFF2-40B4-BE49-F238E27FC236}">
                <a16:creationId xmlns:a16="http://schemas.microsoft.com/office/drawing/2014/main" id="{87FFBDBC-0DF9-4A21-BCB4-98D959C3C318}"/>
              </a:ext>
            </a:extLst>
          </p:cNvPr>
          <p:cNvSpPr>
            <a:spLocks noGrp="1"/>
          </p:cNvSpPr>
          <p:nvPr>
            <p:ph type="subTitle" idx="17" hasCustomPrompt="1"/>
          </p:nvPr>
        </p:nvSpPr>
        <p:spPr>
          <a:xfrm>
            <a:off x="6156000" y="6433200"/>
            <a:ext cx="3310263" cy="221062"/>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43351D3A-300F-471D-AA6B-03D234D879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2F67F2-5B1C-43F7-B8BE-021F7B0B7BB2}"/>
              </a:ext>
            </a:extLst>
          </p:cNvPr>
          <p:cNvSpPr>
            <a:spLocks noGrp="1"/>
          </p:cNvSpPr>
          <p:nvPr>
            <p:ph type="sldNum" sz="quarter" idx="12"/>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2944561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white">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DBE95CD-8AB3-4119-A508-8C70F08554A5}"/>
              </a:ext>
            </a:extLst>
          </p:cNvPr>
          <p:cNvSpPr>
            <a:spLocks noGrp="1"/>
          </p:cNvSpPr>
          <p:nvPr>
            <p:ph type="dt" sz="half" idx="10"/>
          </p:nvPr>
        </p:nvSpPr>
        <p:spPr/>
        <p:txBody>
          <a:bodyPr/>
          <a:lstStyle/>
          <a:p>
            <a:fld id="{9CB01CF1-CDA1-491E-BA64-FD7EA484C916}" type="datetime4">
              <a:rPr lang="en-GB" smtClean="0"/>
              <a:t>05 January 2024</a:t>
            </a:fld>
            <a:endParaRPr lang="en-GB"/>
          </a:p>
        </p:txBody>
      </p:sp>
      <p:sp>
        <p:nvSpPr>
          <p:cNvPr id="9" name="TextBox 8">
            <a:extLst>
              <a:ext uri="{FF2B5EF4-FFF2-40B4-BE49-F238E27FC236}">
                <a16:creationId xmlns:a16="http://schemas.microsoft.com/office/drawing/2014/main" id="{847136DF-8FB6-4969-B7F1-DAFF2480F3F8}"/>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2" name="Title 1"/>
          <p:cNvSpPr>
            <a:spLocks noGrp="1"/>
          </p:cNvSpPr>
          <p:nvPr>
            <p:ph type="title" hasCustomPrompt="1"/>
          </p:nvPr>
        </p:nvSpPr>
        <p:spPr/>
        <p:txBody>
          <a:bodyPr/>
          <a:lstStyle/>
          <a:p>
            <a:r>
              <a:rPr lang="en-GB" noProof="0"/>
              <a:t>Click to add title</a:t>
            </a:r>
          </a:p>
        </p:txBody>
      </p:sp>
      <p:sp>
        <p:nvSpPr>
          <p:cNvPr id="8" name="Text Placeholder 7">
            <a:extLst>
              <a:ext uri="{FF2B5EF4-FFF2-40B4-BE49-F238E27FC236}">
                <a16:creationId xmlns:a16="http://schemas.microsoft.com/office/drawing/2014/main" id="{5F563467-8633-4815-B8A5-D20B154DDDAE}"/>
              </a:ext>
            </a:extLst>
          </p:cNvPr>
          <p:cNvSpPr>
            <a:spLocks noGrp="1"/>
          </p:cNvSpPr>
          <p:nvPr>
            <p:ph type="body" sz="quarter" idx="13" hasCustomPrompt="1"/>
          </p:nvPr>
        </p:nvSpPr>
        <p:spPr>
          <a:xfrm>
            <a:off x="574675" y="1760538"/>
            <a:ext cx="725892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7" name="Subtitle 2">
            <a:extLst>
              <a:ext uri="{FF2B5EF4-FFF2-40B4-BE49-F238E27FC236}">
                <a16:creationId xmlns:a16="http://schemas.microsoft.com/office/drawing/2014/main" id="{782A5EB9-2E31-48DD-8745-3B4C9C44D7D9}"/>
              </a:ext>
            </a:extLst>
          </p:cNvPr>
          <p:cNvSpPr>
            <a:spLocks noGrp="1"/>
          </p:cNvSpPr>
          <p:nvPr>
            <p:ph type="subTitle" idx="17" hasCustomPrompt="1"/>
          </p:nvPr>
        </p:nvSpPr>
        <p:spPr>
          <a:xfrm>
            <a:off x="6156000" y="6433200"/>
            <a:ext cx="3310263" cy="221062"/>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8D7EAC4A-B049-4462-B231-887D7AA35E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EB6D14-64BB-4364-ADD7-AD9B0D381C3A}"/>
              </a:ext>
            </a:extLst>
          </p:cNvPr>
          <p:cNvSpPr>
            <a:spLocks noGrp="1"/>
          </p:cNvSpPr>
          <p:nvPr>
            <p:ph type="sldNum" sz="quarter" idx="12"/>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2731011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nd text 2/2">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937AAB9-ECC2-488B-9303-E6C7B11E60FE}"/>
              </a:ext>
            </a:extLst>
          </p:cNvPr>
          <p:cNvSpPr>
            <a:spLocks noGrp="1"/>
          </p:cNvSpPr>
          <p:nvPr>
            <p:ph type="dt" sz="half" idx="18"/>
          </p:nvPr>
        </p:nvSpPr>
        <p:spPr/>
        <p:txBody>
          <a:bodyPr/>
          <a:lstStyle/>
          <a:p>
            <a:fld id="{A0E3C6BD-DC74-4A58-B934-3ACC8718A1E9}" type="datetime4">
              <a:rPr lang="en-GB" smtClean="0"/>
              <a:t>05 January 2024</a:t>
            </a:fld>
            <a:endParaRPr lang="en-GB"/>
          </a:p>
        </p:txBody>
      </p:sp>
      <p:sp>
        <p:nvSpPr>
          <p:cNvPr id="12" name="TextBox 11">
            <a:extLst>
              <a:ext uri="{FF2B5EF4-FFF2-40B4-BE49-F238E27FC236}">
                <a16:creationId xmlns:a16="http://schemas.microsoft.com/office/drawing/2014/main" id="{EDAD1341-C4EE-4CEA-A4BE-5DC08D5FC1A9}"/>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Note: Only use transparent photos/illustrations or graphs in the grey box – or a text quote / big number. Do not use regular images </a:t>
            </a:r>
          </a:p>
        </p:txBody>
      </p:sp>
      <p:grpSp>
        <p:nvGrpSpPr>
          <p:cNvPr id="13" name="Group 12">
            <a:extLst>
              <a:ext uri="{FF2B5EF4-FFF2-40B4-BE49-F238E27FC236}">
                <a16:creationId xmlns:a16="http://schemas.microsoft.com/office/drawing/2014/main" id="{F1DF0923-0B46-4EEF-AE3A-EA0A7F8E18DE}"/>
              </a:ext>
            </a:extLst>
          </p:cNvPr>
          <p:cNvGrpSpPr/>
          <p:nvPr userDrawn="1"/>
        </p:nvGrpSpPr>
        <p:grpSpPr>
          <a:xfrm>
            <a:off x="0" y="-827406"/>
            <a:ext cx="5928267" cy="543900"/>
            <a:chOff x="0" y="-597900"/>
            <a:chExt cx="5928267" cy="543900"/>
          </a:xfrm>
        </p:grpSpPr>
        <p:sp>
          <p:nvSpPr>
            <p:cNvPr id="14" name="TextBox 13">
              <a:extLst>
                <a:ext uri="{FF2B5EF4-FFF2-40B4-BE49-F238E27FC236}">
                  <a16:creationId xmlns:a16="http://schemas.microsoft.com/office/drawing/2014/main" id="{88D034AA-D132-4FEA-906A-6A7F28BB2AB7}"/>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5" name="Picture 19">
              <a:extLst>
                <a:ext uri="{FF2B5EF4-FFF2-40B4-BE49-F238E27FC236}">
                  <a16:creationId xmlns:a16="http://schemas.microsoft.com/office/drawing/2014/main" id="{37C44A2B-5340-4F3C-8021-0F05CFFD0844}"/>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0" name="TextBox 9">
            <a:extLst>
              <a:ext uri="{FF2B5EF4-FFF2-40B4-BE49-F238E27FC236}">
                <a16:creationId xmlns:a16="http://schemas.microsoft.com/office/drawing/2014/main" id="{66CC485F-E3CD-4C4F-B7D1-221FECF449D0}"/>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11" name="Picture Placeholder 7">
            <a:extLst>
              <a:ext uri="{FF2B5EF4-FFF2-40B4-BE49-F238E27FC236}">
                <a16:creationId xmlns:a16="http://schemas.microsoft.com/office/drawing/2014/main" id="{1892C259-A761-42DD-809B-993A5402A92A}"/>
              </a:ext>
            </a:extLst>
          </p:cNvPr>
          <p:cNvSpPr>
            <a:spLocks noGrp="1"/>
          </p:cNvSpPr>
          <p:nvPr>
            <p:ph type="pic" sz="quarter" idx="13"/>
          </p:nvPr>
        </p:nvSpPr>
        <p:spPr>
          <a:xfrm>
            <a:off x="108000" y="107999"/>
            <a:ext cx="5988000" cy="6640463"/>
          </a:xfrm>
          <a:prstGeom prst="round2DiagRect">
            <a:avLst>
              <a:gd name="adj1" fmla="val 0"/>
              <a:gd name="adj2" fmla="val 5086"/>
            </a:avLst>
          </a:prstGeom>
          <a:solidFill>
            <a:schemeClr val="bg2"/>
          </a:solidFill>
        </p:spPr>
        <p:txBody>
          <a:bodyPr lIns="0" tIns="612000" anchor="ctr" anchorCtr="0"/>
          <a:lstStyle>
            <a:lvl1pPr marL="0" indent="0" algn="ctr">
              <a:spcAft>
                <a:spcPts val="0"/>
              </a:spcAft>
              <a:buNone/>
              <a:defRPr sz="1600"/>
            </a:lvl1pPr>
          </a:lstStyle>
          <a:p>
            <a:r>
              <a:rPr lang="en-US" noProof="0"/>
              <a:t>Click icon to add picture</a:t>
            </a:r>
            <a:endParaRPr lang="en-GB"/>
          </a:p>
        </p:txBody>
      </p:sp>
      <p:sp>
        <p:nvSpPr>
          <p:cNvPr id="2" name="Title 1"/>
          <p:cNvSpPr>
            <a:spLocks noGrp="1"/>
          </p:cNvSpPr>
          <p:nvPr>
            <p:ph type="title" hasCustomPrompt="1"/>
          </p:nvPr>
        </p:nvSpPr>
        <p:spPr>
          <a:xfrm>
            <a:off x="6384000" y="611187"/>
            <a:ext cx="5231738" cy="936000"/>
          </a:xfrm>
        </p:spPr>
        <p:txBody>
          <a:bodyPr/>
          <a:lstStyle/>
          <a:p>
            <a:r>
              <a:rPr lang="en-GB" noProof="0"/>
              <a:t>Click to add title</a:t>
            </a:r>
          </a:p>
        </p:txBody>
      </p:sp>
      <p:sp>
        <p:nvSpPr>
          <p:cNvPr id="9" name="Text Placeholder 7">
            <a:extLst>
              <a:ext uri="{FF2B5EF4-FFF2-40B4-BE49-F238E27FC236}">
                <a16:creationId xmlns:a16="http://schemas.microsoft.com/office/drawing/2014/main" id="{49444710-30F5-400E-AE37-0251EBCC8431}"/>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6" name="Subtitle 2">
            <a:extLst>
              <a:ext uri="{FF2B5EF4-FFF2-40B4-BE49-F238E27FC236}">
                <a16:creationId xmlns:a16="http://schemas.microsoft.com/office/drawing/2014/main" id="{99E31970-5FCE-4FB8-BD6F-975BBAB2F3B5}"/>
              </a:ext>
            </a:extLst>
          </p:cNvPr>
          <p:cNvSpPr>
            <a:spLocks noGrp="1"/>
          </p:cNvSpPr>
          <p:nvPr>
            <p:ph type="subTitle" idx="17" hasCustomPrompt="1"/>
          </p:nvPr>
        </p:nvSpPr>
        <p:spPr>
          <a:xfrm>
            <a:off x="6384000" y="6153212"/>
            <a:ext cx="3082263"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2BC46A2E-FCFB-4729-B4F9-9DA87E51E57F}"/>
              </a:ext>
            </a:extLst>
          </p:cNvPr>
          <p:cNvSpPr>
            <a:spLocks noGrp="1"/>
          </p:cNvSpPr>
          <p:nvPr>
            <p:ph type="ftr" sz="quarter" idx="19"/>
          </p:nvPr>
        </p:nvSpPr>
        <p:spPr>
          <a:xfrm>
            <a:off x="1295999" y="6432383"/>
            <a:ext cx="4680000" cy="222625"/>
          </a:xfr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86F2002F-1DC4-4CE6-84FF-34C1A2131F1D}"/>
              </a:ext>
            </a:extLst>
          </p:cNvPr>
          <p:cNvSpPr>
            <a:spLocks noGrp="1"/>
          </p:cNvSpPr>
          <p:nvPr>
            <p:ph type="sldNum" sz="quarter" idx="20"/>
          </p:nvPr>
        </p:nvSpPr>
        <p:spPr/>
        <p:txBody>
          <a:bodyPr/>
          <a:lstStyle>
            <a:lvl1pPr>
              <a:defRPr>
                <a:solidFill>
                  <a:schemeClr val="bg1"/>
                </a:solidFill>
              </a:defRPr>
            </a:lvl1pPr>
          </a:lstStyle>
          <a:p>
            <a:fld id="{FEC3B1A6-4FBC-4EF4-B95F-5F5000746886}" type="slidenum">
              <a:rPr lang="en-GB" smtClean="0"/>
              <a:pPr/>
              <a:t>‹#›</a:t>
            </a:fld>
            <a:endParaRPr lang="en-GB"/>
          </a:p>
        </p:txBody>
      </p:sp>
    </p:spTree>
    <p:extLst>
      <p:ext uri="{BB962C8B-B14F-4D97-AF65-F5344CB8AC3E}">
        <p14:creationId xmlns:p14="http://schemas.microsoft.com/office/powerpoint/2010/main" val="1997695520"/>
      </p:ext>
    </p:extLst>
  </p:cSld>
  <p:clrMapOvr>
    <a:masterClrMapping/>
  </p:clrMapOvr>
  <p:extLst>
    <p:ext uri="{DCECCB84-F9BA-43D5-87BE-67443E8EF086}">
      <p15:sldGuideLst xmlns:p15="http://schemas.microsoft.com/office/powerpoint/2012/main">
        <p15:guide id="1" pos="3840" userDrawn="1">
          <p15:clr>
            <a:srgbClr val="A4A3A4"/>
          </p15:clr>
        </p15:guide>
        <p15:guide id="2" pos="4019"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nd text 1/3">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FCD9D3A-C3F1-42B4-A008-0C0E505B5D80}"/>
              </a:ext>
            </a:extLst>
          </p:cNvPr>
          <p:cNvSpPr>
            <a:spLocks noGrp="1"/>
          </p:cNvSpPr>
          <p:nvPr>
            <p:ph type="dt" sz="half" idx="18"/>
          </p:nvPr>
        </p:nvSpPr>
        <p:spPr/>
        <p:txBody>
          <a:bodyPr/>
          <a:lstStyle/>
          <a:p>
            <a:fld id="{A0E3C6BD-DC74-4A58-B934-3ACC8718A1E9}" type="datetime4">
              <a:rPr lang="en-GB" smtClean="0"/>
              <a:t>05 January 2024</a:t>
            </a:fld>
            <a:endParaRPr lang="en-GB"/>
          </a:p>
        </p:txBody>
      </p:sp>
      <p:grpSp>
        <p:nvGrpSpPr>
          <p:cNvPr id="13" name="Group 12">
            <a:extLst>
              <a:ext uri="{FF2B5EF4-FFF2-40B4-BE49-F238E27FC236}">
                <a16:creationId xmlns:a16="http://schemas.microsoft.com/office/drawing/2014/main" id="{43C4310A-C717-4EFB-9B7A-15A3B578F51A}"/>
              </a:ext>
            </a:extLst>
          </p:cNvPr>
          <p:cNvGrpSpPr/>
          <p:nvPr userDrawn="1"/>
        </p:nvGrpSpPr>
        <p:grpSpPr>
          <a:xfrm>
            <a:off x="0" y="-827406"/>
            <a:ext cx="5928267" cy="543900"/>
            <a:chOff x="0" y="-597900"/>
            <a:chExt cx="5928267" cy="543900"/>
          </a:xfrm>
        </p:grpSpPr>
        <p:sp>
          <p:nvSpPr>
            <p:cNvPr id="14" name="TextBox 13">
              <a:extLst>
                <a:ext uri="{FF2B5EF4-FFF2-40B4-BE49-F238E27FC236}">
                  <a16:creationId xmlns:a16="http://schemas.microsoft.com/office/drawing/2014/main" id="{20189A2A-27B6-4114-AE6B-E390858960CE}"/>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5" name="Picture 19">
              <a:extLst>
                <a:ext uri="{FF2B5EF4-FFF2-40B4-BE49-F238E27FC236}">
                  <a16:creationId xmlns:a16="http://schemas.microsoft.com/office/drawing/2014/main" id="{761934AD-47B0-4F8A-8190-1CF99A5EB747}"/>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0" name="TextBox 9">
            <a:extLst>
              <a:ext uri="{FF2B5EF4-FFF2-40B4-BE49-F238E27FC236}">
                <a16:creationId xmlns:a16="http://schemas.microsoft.com/office/drawing/2014/main" id="{19A920F3-3CC8-43A9-8416-51508C6F594D}"/>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Note: Only use transparent photos/illustrations or graphs in the grey box – or a text quote / big number. Do not use regular images </a:t>
            </a:r>
          </a:p>
        </p:txBody>
      </p:sp>
      <p:sp>
        <p:nvSpPr>
          <p:cNvPr id="12" name="TextBox 11">
            <a:extLst>
              <a:ext uri="{FF2B5EF4-FFF2-40B4-BE49-F238E27FC236}">
                <a16:creationId xmlns:a16="http://schemas.microsoft.com/office/drawing/2014/main" id="{3BF82E48-3974-442F-9290-AC37E8DA007F}"/>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11" name="Picture Placeholder 7">
            <a:extLst>
              <a:ext uri="{FF2B5EF4-FFF2-40B4-BE49-F238E27FC236}">
                <a16:creationId xmlns:a16="http://schemas.microsoft.com/office/drawing/2014/main" id="{1892C259-A761-42DD-809B-993A5402A92A}"/>
              </a:ext>
            </a:extLst>
          </p:cNvPr>
          <p:cNvSpPr>
            <a:spLocks noGrp="1"/>
          </p:cNvSpPr>
          <p:nvPr>
            <p:ph type="pic" sz="quarter" idx="13"/>
          </p:nvPr>
        </p:nvSpPr>
        <p:spPr>
          <a:xfrm>
            <a:off x="108000" y="107999"/>
            <a:ext cx="3956000" cy="6640463"/>
          </a:xfrm>
          <a:prstGeom prst="round2DiagRect">
            <a:avLst>
              <a:gd name="adj1" fmla="val 0"/>
              <a:gd name="adj2" fmla="val 7451"/>
            </a:avLst>
          </a:prstGeom>
          <a:solidFill>
            <a:schemeClr val="bg2"/>
          </a:solidFill>
        </p:spPr>
        <p:txBody>
          <a:bodyPr lIns="0" tIns="612000" bIns="0" anchor="ctr" anchorCtr="0"/>
          <a:lstStyle>
            <a:lvl1pPr marL="0" indent="0" algn="ctr">
              <a:spcAft>
                <a:spcPts val="0"/>
              </a:spcAft>
              <a:buNone/>
              <a:defRPr sz="1600"/>
            </a:lvl1pPr>
          </a:lstStyle>
          <a:p>
            <a:r>
              <a:rPr lang="en-US" noProof="0"/>
              <a:t>Click icon to add picture</a:t>
            </a:r>
            <a:endParaRPr lang="en-GB"/>
          </a:p>
        </p:txBody>
      </p:sp>
      <p:sp>
        <p:nvSpPr>
          <p:cNvPr id="2" name="Title 1"/>
          <p:cNvSpPr>
            <a:spLocks noGrp="1"/>
          </p:cNvSpPr>
          <p:nvPr>
            <p:ph type="title" hasCustomPrompt="1"/>
          </p:nvPr>
        </p:nvSpPr>
        <p:spPr>
          <a:xfrm>
            <a:off x="4351338" y="611187"/>
            <a:ext cx="7264400" cy="936000"/>
          </a:xfrm>
        </p:spPr>
        <p:txBody>
          <a:bodyPr/>
          <a:lstStyle/>
          <a:p>
            <a:r>
              <a:rPr lang="en-GB" noProof="0"/>
              <a:t>Click to add title</a:t>
            </a:r>
          </a:p>
        </p:txBody>
      </p:sp>
      <p:sp>
        <p:nvSpPr>
          <p:cNvPr id="9" name="Text Placeholder 7">
            <a:extLst>
              <a:ext uri="{FF2B5EF4-FFF2-40B4-BE49-F238E27FC236}">
                <a16:creationId xmlns:a16="http://schemas.microsoft.com/office/drawing/2014/main" id="{4E7FA674-F6A5-4DDE-9493-CB0C4591AFBC}"/>
              </a:ext>
            </a:extLst>
          </p:cNvPr>
          <p:cNvSpPr>
            <a:spLocks noGrp="1"/>
          </p:cNvSpPr>
          <p:nvPr>
            <p:ph type="body" sz="quarter" idx="21" hasCustomPrompt="1"/>
          </p:nvPr>
        </p:nvSpPr>
        <p:spPr>
          <a:xfrm>
            <a:off x="4351338" y="1760538"/>
            <a:ext cx="7264400"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6" name="Subtitle 2">
            <a:extLst>
              <a:ext uri="{FF2B5EF4-FFF2-40B4-BE49-F238E27FC236}">
                <a16:creationId xmlns:a16="http://schemas.microsoft.com/office/drawing/2014/main" id="{A11D233C-030D-48A4-B466-18566BA112DC}"/>
              </a:ext>
            </a:extLst>
          </p:cNvPr>
          <p:cNvSpPr>
            <a:spLocks noGrp="1"/>
          </p:cNvSpPr>
          <p:nvPr>
            <p:ph type="subTitle" idx="17" hasCustomPrompt="1"/>
          </p:nvPr>
        </p:nvSpPr>
        <p:spPr>
          <a:xfrm>
            <a:off x="4351338" y="6153212"/>
            <a:ext cx="5114925"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6D33DB86-579B-476F-97E7-2D5E89DBA844}"/>
              </a:ext>
            </a:extLst>
          </p:cNvPr>
          <p:cNvSpPr>
            <a:spLocks noGrp="1"/>
          </p:cNvSpPr>
          <p:nvPr>
            <p:ph type="ftr" sz="quarter" idx="19"/>
          </p:nvPr>
        </p:nvSpPr>
        <p:spPr>
          <a:xfrm>
            <a:off x="1296000" y="6432383"/>
            <a:ext cx="2578637" cy="222625"/>
          </a:xfr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4821D165-81D1-4335-B2F5-74AD8849BAB2}"/>
              </a:ext>
            </a:extLst>
          </p:cNvPr>
          <p:cNvSpPr>
            <a:spLocks noGrp="1"/>
          </p:cNvSpPr>
          <p:nvPr>
            <p:ph type="sldNum" sz="quarter" idx="20"/>
          </p:nvPr>
        </p:nvSpPr>
        <p:spPr/>
        <p:txBody>
          <a:bodyPr/>
          <a:lstStyle>
            <a:lvl1pPr>
              <a:defRPr>
                <a:solidFill>
                  <a:schemeClr val="bg1"/>
                </a:solidFill>
              </a:defRPr>
            </a:lvl1pPr>
          </a:lstStyle>
          <a:p>
            <a:fld id="{FEC3B1A6-4FBC-4EF4-B95F-5F5000746886}" type="slidenum">
              <a:rPr lang="en-GB" smtClean="0"/>
              <a:pPr/>
              <a:t>‹#›</a:t>
            </a:fld>
            <a:endParaRPr lang="en-GB"/>
          </a:p>
        </p:txBody>
      </p:sp>
    </p:spTree>
    <p:extLst>
      <p:ext uri="{BB962C8B-B14F-4D97-AF65-F5344CB8AC3E}">
        <p14:creationId xmlns:p14="http://schemas.microsoft.com/office/powerpoint/2010/main" val="88079173"/>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y box image and text 2/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6419505-1636-4681-8C13-45112ED9D6AA}"/>
              </a:ext>
            </a:extLst>
          </p:cNvPr>
          <p:cNvSpPr>
            <a:spLocks noGrp="1"/>
          </p:cNvSpPr>
          <p:nvPr>
            <p:ph type="dt" sz="half" idx="23"/>
          </p:nvPr>
        </p:nvSpPr>
        <p:spPr/>
        <p:txBody>
          <a:bodyPr/>
          <a:lstStyle/>
          <a:p>
            <a:fld id="{A0E3C6BD-DC74-4A58-B934-3ACC8718A1E9}" type="datetime4">
              <a:rPr lang="en-GB" smtClean="0"/>
              <a:t>05 January 2024</a:t>
            </a:fld>
            <a:endParaRPr lang="en-GB"/>
          </a:p>
        </p:txBody>
      </p:sp>
      <p:grpSp>
        <p:nvGrpSpPr>
          <p:cNvPr id="14" name="Group 13">
            <a:extLst>
              <a:ext uri="{FF2B5EF4-FFF2-40B4-BE49-F238E27FC236}">
                <a16:creationId xmlns:a16="http://schemas.microsoft.com/office/drawing/2014/main" id="{A4289CA7-F520-4945-82BB-6E9CB432D482}"/>
              </a:ext>
            </a:extLst>
          </p:cNvPr>
          <p:cNvGrpSpPr/>
          <p:nvPr userDrawn="1"/>
        </p:nvGrpSpPr>
        <p:grpSpPr>
          <a:xfrm>
            <a:off x="0" y="-827406"/>
            <a:ext cx="5928267" cy="543900"/>
            <a:chOff x="0" y="-597900"/>
            <a:chExt cx="5928267" cy="543900"/>
          </a:xfrm>
        </p:grpSpPr>
        <p:sp>
          <p:nvSpPr>
            <p:cNvPr id="15" name="TextBox 14">
              <a:extLst>
                <a:ext uri="{FF2B5EF4-FFF2-40B4-BE49-F238E27FC236}">
                  <a16:creationId xmlns:a16="http://schemas.microsoft.com/office/drawing/2014/main" id="{B4143C68-0EEC-47AC-BDAE-B4F192FB1CC2}"/>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7" name="Picture 19">
              <a:extLst>
                <a:ext uri="{FF2B5EF4-FFF2-40B4-BE49-F238E27FC236}">
                  <a16:creationId xmlns:a16="http://schemas.microsoft.com/office/drawing/2014/main" id="{132CD67C-5EE2-4FB7-9507-B00CA96F6046}"/>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1" name="TextBox 10">
            <a:extLst>
              <a:ext uri="{FF2B5EF4-FFF2-40B4-BE49-F238E27FC236}">
                <a16:creationId xmlns:a16="http://schemas.microsoft.com/office/drawing/2014/main" id="{87FF022B-344B-4643-84FA-FCA93931D6DB}"/>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Note: Only use transparent photos/illustrations or graphs in the grey box – or a text quote / big number. Do not use regular images </a:t>
            </a:r>
          </a:p>
        </p:txBody>
      </p:sp>
      <p:sp>
        <p:nvSpPr>
          <p:cNvPr id="13" name="TextBox 12">
            <a:extLst>
              <a:ext uri="{FF2B5EF4-FFF2-40B4-BE49-F238E27FC236}">
                <a16:creationId xmlns:a16="http://schemas.microsoft.com/office/drawing/2014/main" id="{6B31D804-3BCB-4C6C-98B0-BDF29759EE68}"/>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10" name="Rectangle: Diagonal Corners Rounded 9">
            <a:extLst>
              <a:ext uri="{FF2B5EF4-FFF2-40B4-BE49-F238E27FC236}">
                <a16:creationId xmlns:a16="http://schemas.microsoft.com/office/drawing/2014/main" id="{C4AB6887-AA56-42B7-9928-9A9367860FFE}"/>
              </a:ext>
            </a:extLst>
          </p:cNvPr>
          <p:cNvSpPr/>
          <p:nvPr userDrawn="1"/>
        </p:nvSpPr>
        <p:spPr>
          <a:xfrm>
            <a:off x="108001" y="107999"/>
            <a:ext cx="5987999" cy="6207075"/>
          </a:xfrm>
          <a:prstGeom prst="round2DiagRect">
            <a:avLst>
              <a:gd name="adj1" fmla="val 0"/>
              <a:gd name="adj2" fmla="val 4972"/>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2" name="Picture Placeholder 7">
            <a:extLst>
              <a:ext uri="{FF2B5EF4-FFF2-40B4-BE49-F238E27FC236}">
                <a16:creationId xmlns:a16="http://schemas.microsoft.com/office/drawing/2014/main" id="{995D84A3-22DF-42E7-82B8-B06E779D3AFB}"/>
              </a:ext>
            </a:extLst>
          </p:cNvPr>
          <p:cNvSpPr>
            <a:spLocks noGrp="1"/>
          </p:cNvSpPr>
          <p:nvPr>
            <p:ph type="pic" sz="quarter" idx="22"/>
          </p:nvPr>
        </p:nvSpPr>
        <p:spPr>
          <a:xfrm>
            <a:off x="574675" y="611188"/>
            <a:ext cx="5054651" cy="5399087"/>
          </a:xfrm>
          <a:prstGeom prst="rect">
            <a:avLst/>
          </a:prstGeom>
          <a:noFill/>
          <a:ln>
            <a:noFill/>
          </a:ln>
        </p:spPr>
        <p:txBody>
          <a:bodyPr lIns="0" tIns="612000" bIns="0" anchor="ctr" anchorCtr="0"/>
          <a:lstStyle>
            <a:lvl1pPr marL="0" indent="0" algn="ctr">
              <a:spcAft>
                <a:spcPts val="0"/>
              </a:spcAft>
              <a:buNone/>
              <a:defRPr sz="1600"/>
            </a:lvl1pPr>
          </a:lstStyle>
          <a:p>
            <a:r>
              <a:rPr lang="en-US" noProof="0"/>
              <a:t>Click icon to add picture</a:t>
            </a:r>
            <a:endParaRPr lang="en-GB"/>
          </a:p>
        </p:txBody>
      </p:sp>
      <p:sp>
        <p:nvSpPr>
          <p:cNvPr id="2" name="Title 1"/>
          <p:cNvSpPr>
            <a:spLocks noGrp="1"/>
          </p:cNvSpPr>
          <p:nvPr>
            <p:ph type="title" hasCustomPrompt="1"/>
          </p:nvPr>
        </p:nvSpPr>
        <p:spPr>
          <a:xfrm>
            <a:off x="6384000" y="611187"/>
            <a:ext cx="5231738" cy="936000"/>
          </a:xfrm>
        </p:spPr>
        <p:txBody>
          <a:bodyPr/>
          <a:lstStyle/>
          <a:p>
            <a:r>
              <a:rPr lang="en-GB" noProof="0"/>
              <a:t>Click to add title</a:t>
            </a:r>
          </a:p>
        </p:txBody>
      </p:sp>
      <p:sp>
        <p:nvSpPr>
          <p:cNvPr id="9" name="Text Placeholder 7">
            <a:extLst>
              <a:ext uri="{FF2B5EF4-FFF2-40B4-BE49-F238E27FC236}">
                <a16:creationId xmlns:a16="http://schemas.microsoft.com/office/drawing/2014/main" id="{49444710-30F5-400E-AE37-0251EBCC8431}"/>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6" name="Subtitle 2">
            <a:extLst>
              <a:ext uri="{FF2B5EF4-FFF2-40B4-BE49-F238E27FC236}">
                <a16:creationId xmlns:a16="http://schemas.microsoft.com/office/drawing/2014/main" id="{99E31970-5FCE-4FB8-BD6F-975BBAB2F3B5}"/>
              </a:ext>
            </a:extLst>
          </p:cNvPr>
          <p:cNvSpPr>
            <a:spLocks noGrp="1"/>
          </p:cNvSpPr>
          <p:nvPr>
            <p:ph type="subTitle" idx="17" hasCustomPrompt="1"/>
          </p:nvPr>
        </p:nvSpPr>
        <p:spPr>
          <a:xfrm>
            <a:off x="6384000" y="6153212"/>
            <a:ext cx="3082263"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7" name="Footer Placeholder 6">
            <a:extLst>
              <a:ext uri="{FF2B5EF4-FFF2-40B4-BE49-F238E27FC236}">
                <a16:creationId xmlns:a16="http://schemas.microsoft.com/office/drawing/2014/main" id="{305F901C-412B-48F9-A98C-3CC1C6C31DD8}"/>
              </a:ext>
            </a:extLst>
          </p:cNvPr>
          <p:cNvSpPr>
            <a:spLocks noGrp="1"/>
          </p:cNvSpPr>
          <p:nvPr>
            <p:ph type="ftr" sz="quarter" idx="24"/>
          </p:nvPr>
        </p:nvSpPr>
        <p:spPr>
          <a:xfrm>
            <a:off x="1296000" y="6432383"/>
            <a:ext cx="4800000" cy="222625"/>
          </a:xfrm>
        </p:spPr>
        <p:txBody>
          <a:bodyPr/>
          <a:lstStyle/>
          <a:p>
            <a:endParaRPr lang="en-GB"/>
          </a:p>
        </p:txBody>
      </p:sp>
      <p:sp>
        <p:nvSpPr>
          <p:cNvPr id="8" name="Slide Number Placeholder 7">
            <a:extLst>
              <a:ext uri="{FF2B5EF4-FFF2-40B4-BE49-F238E27FC236}">
                <a16:creationId xmlns:a16="http://schemas.microsoft.com/office/drawing/2014/main" id="{6C071119-F62E-4643-8E3D-7C6D794F8F92}"/>
              </a:ext>
            </a:extLst>
          </p:cNvPr>
          <p:cNvSpPr>
            <a:spLocks noGrp="1"/>
          </p:cNvSpPr>
          <p:nvPr>
            <p:ph type="sldNum" sz="quarter" idx="25"/>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1817821056"/>
      </p:ext>
    </p:extLst>
  </p:cSld>
  <p:clrMapOvr>
    <a:masterClrMapping/>
  </p:clrMapOvr>
  <p:extLst>
    <p:ext uri="{DCECCB84-F9BA-43D5-87BE-67443E8EF086}">
      <p15:sldGuideLst xmlns:p15="http://schemas.microsoft.com/office/powerpoint/2012/main">
        <p15:guide id="1" pos="3840" userDrawn="1">
          <p15:clr>
            <a:srgbClr val="A4A3A4"/>
          </p15:clr>
        </p15:guide>
        <p15:guide id="2" pos="4019" userDrawn="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y box image and text 2/3">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3A1481A4-C717-444F-B53D-893B6E0DBD3A}"/>
              </a:ext>
            </a:extLst>
          </p:cNvPr>
          <p:cNvSpPr>
            <a:spLocks noGrp="1"/>
          </p:cNvSpPr>
          <p:nvPr>
            <p:ph type="dt" sz="half" idx="18"/>
          </p:nvPr>
        </p:nvSpPr>
        <p:spPr/>
        <p:txBody>
          <a:bodyPr/>
          <a:lstStyle/>
          <a:p>
            <a:fld id="{A0E3C6BD-DC74-4A58-B934-3ACC8718A1E9}" type="datetime4">
              <a:rPr lang="en-GB" smtClean="0"/>
              <a:t>05 January 2024</a:t>
            </a:fld>
            <a:endParaRPr lang="en-GB"/>
          </a:p>
        </p:txBody>
      </p:sp>
      <p:grpSp>
        <p:nvGrpSpPr>
          <p:cNvPr id="13" name="Group 12">
            <a:extLst>
              <a:ext uri="{FF2B5EF4-FFF2-40B4-BE49-F238E27FC236}">
                <a16:creationId xmlns:a16="http://schemas.microsoft.com/office/drawing/2014/main" id="{B8DF380A-0C8F-4E33-834F-475FDF5378E7}"/>
              </a:ext>
            </a:extLst>
          </p:cNvPr>
          <p:cNvGrpSpPr/>
          <p:nvPr userDrawn="1"/>
        </p:nvGrpSpPr>
        <p:grpSpPr>
          <a:xfrm>
            <a:off x="0" y="-827406"/>
            <a:ext cx="5928267" cy="543900"/>
            <a:chOff x="0" y="-597900"/>
            <a:chExt cx="5928267" cy="543900"/>
          </a:xfrm>
        </p:grpSpPr>
        <p:sp>
          <p:nvSpPr>
            <p:cNvPr id="15" name="TextBox 14">
              <a:extLst>
                <a:ext uri="{FF2B5EF4-FFF2-40B4-BE49-F238E27FC236}">
                  <a16:creationId xmlns:a16="http://schemas.microsoft.com/office/drawing/2014/main" id="{417F1C54-A4F6-47F4-B2A4-3320BB2B0FA0}"/>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B73160F3-0331-4985-B2E7-9EF0F5065613}"/>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1" name="TextBox 10">
            <a:extLst>
              <a:ext uri="{FF2B5EF4-FFF2-40B4-BE49-F238E27FC236}">
                <a16:creationId xmlns:a16="http://schemas.microsoft.com/office/drawing/2014/main" id="{B35712D4-D385-430C-B997-A5B89C2882B2}"/>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Note: Only use transparent photos/illustrations or graphs in the grey box – or a text quote / big number. Do not use regular images </a:t>
            </a:r>
          </a:p>
        </p:txBody>
      </p:sp>
      <p:sp>
        <p:nvSpPr>
          <p:cNvPr id="12" name="TextBox 11">
            <a:extLst>
              <a:ext uri="{FF2B5EF4-FFF2-40B4-BE49-F238E27FC236}">
                <a16:creationId xmlns:a16="http://schemas.microsoft.com/office/drawing/2014/main" id="{CBFA6E02-581F-4155-A695-F790C3166CE7}"/>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2" name="Title 1"/>
          <p:cNvSpPr>
            <a:spLocks noGrp="1"/>
          </p:cNvSpPr>
          <p:nvPr>
            <p:ph type="title" hasCustomPrompt="1"/>
          </p:nvPr>
        </p:nvSpPr>
        <p:spPr>
          <a:xfrm>
            <a:off x="8127338" y="611187"/>
            <a:ext cx="3488400" cy="936000"/>
          </a:xfrm>
        </p:spPr>
        <p:txBody>
          <a:bodyPr/>
          <a:lstStyle/>
          <a:p>
            <a:r>
              <a:rPr lang="en-GB" noProof="0"/>
              <a:t>Click to add title</a:t>
            </a:r>
          </a:p>
        </p:txBody>
      </p:sp>
      <p:sp>
        <p:nvSpPr>
          <p:cNvPr id="18" name="Text Placeholder 7" hidden="1">
            <a:extLst>
              <a:ext uri="{FF2B5EF4-FFF2-40B4-BE49-F238E27FC236}">
                <a16:creationId xmlns:a16="http://schemas.microsoft.com/office/drawing/2014/main" id="{E6D5B23F-7A8C-4C44-809E-C98902ED482E}"/>
              </a:ext>
            </a:extLst>
          </p:cNvPr>
          <p:cNvSpPr>
            <a:spLocks noGrp="1"/>
          </p:cNvSpPr>
          <p:nvPr>
            <p:ph type="body" sz="quarter" idx="21" hasCustomPrompt="1"/>
          </p:nvPr>
        </p:nvSpPr>
        <p:spPr>
          <a:xfrm>
            <a:off x="8127338" y="1760538"/>
            <a:ext cx="3488400"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ubtitle 2">
            <a:extLst>
              <a:ext uri="{FF2B5EF4-FFF2-40B4-BE49-F238E27FC236}">
                <a16:creationId xmlns:a16="http://schemas.microsoft.com/office/drawing/2014/main" id="{0F77741E-32F6-42C4-92C2-58FD1926232F}"/>
              </a:ext>
            </a:extLst>
          </p:cNvPr>
          <p:cNvSpPr>
            <a:spLocks noGrp="1"/>
          </p:cNvSpPr>
          <p:nvPr>
            <p:ph type="subTitle" idx="17" hasCustomPrompt="1"/>
          </p:nvPr>
        </p:nvSpPr>
        <p:spPr>
          <a:xfrm>
            <a:off x="8127338" y="6153213"/>
            <a:ext cx="1338925" cy="501145"/>
          </a:xfrm>
        </p:spPr>
        <p:txBody>
          <a:bodyPr lIns="0" rIns="0" anchor="b" anchorCtr="0"/>
          <a:lstStyle>
            <a:lvl1pPr marL="0" indent="0" algn="l">
              <a:spcBef>
                <a:spcPts val="0"/>
              </a:spcBef>
              <a:buFont typeface="Arial" panose="020B0604020202020204" pitchFamily="34" charset="0"/>
              <a:buNone/>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a:t>Click to add source</a:t>
            </a:r>
          </a:p>
        </p:txBody>
      </p:sp>
      <p:sp>
        <p:nvSpPr>
          <p:cNvPr id="9" name="Rectangle: Diagonal Corners Rounded 8">
            <a:extLst>
              <a:ext uri="{FF2B5EF4-FFF2-40B4-BE49-F238E27FC236}">
                <a16:creationId xmlns:a16="http://schemas.microsoft.com/office/drawing/2014/main" id="{F63CBCE0-834C-4205-9944-34A406CC58A5}"/>
              </a:ext>
            </a:extLst>
          </p:cNvPr>
          <p:cNvSpPr/>
          <p:nvPr userDrawn="1"/>
        </p:nvSpPr>
        <p:spPr>
          <a:xfrm>
            <a:off x="108001" y="107999"/>
            <a:ext cx="7727900" cy="6207075"/>
          </a:xfrm>
          <a:prstGeom prst="round2DiagRect">
            <a:avLst>
              <a:gd name="adj1" fmla="val 0"/>
              <a:gd name="adj2" fmla="val 4318"/>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4" name="Picture Placeholder 7">
            <a:extLst>
              <a:ext uri="{FF2B5EF4-FFF2-40B4-BE49-F238E27FC236}">
                <a16:creationId xmlns:a16="http://schemas.microsoft.com/office/drawing/2014/main" id="{F78BC8AD-0B65-4925-9AF3-A5C83F536753}"/>
              </a:ext>
            </a:extLst>
          </p:cNvPr>
          <p:cNvSpPr>
            <a:spLocks noGrp="1"/>
          </p:cNvSpPr>
          <p:nvPr>
            <p:ph type="pic" sz="quarter" idx="13"/>
          </p:nvPr>
        </p:nvSpPr>
        <p:spPr>
          <a:xfrm>
            <a:off x="574675" y="611188"/>
            <a:ext cx="6794552" cy="5399087"/>
          </a:xfrm>
          <a:prstGeom prst="rect">
            <a:avLst/>
          </a:prstGeom>
          <a:noFill/>
          <a:ln>
            <a:noFill/>
          </a:ln>
        </p:spPr>
        <p:txBody>
          <a:bodyPr lIns="0" tIns="612000" bIns="0" anchor="ctr" anchorCtr="0"/>
          <a:lstStyle>
            <a:lvl1pPr marL="0" indent="0" algn="ctr">
              <a:spcAft>
                <a:spcPts val="0"/>
              </a:spcAft>
              <a:buNone/>
              <a:defRPr sz="1600"/>
            </a:lvl1pPr>
          </a:lstStyle>
          <a:p>
            <a:r>
              <a:rPr lang="en-US" noProof="0"/>
              <a:t>Click icon to add picture</a:t>
            </a:r>
            <a:endParaRPr lang="en-GB"/>
          </a:p>
        </p:txBody>
      </p:sp>
      <p:sp>
        <p:nvSpPr>
          <p:cNvPr id="16" name="Footer Placeholder 15">
            <a:extLst>
              <a:ext uri="{FF2B5EF4-FFF2-40B4-BE49-F238E27FC236}">
                <a16:creationId xmlns:a16="http://schemas.microsoft.com/office/drawing/2014/main" id="{B7ABA4E4-C77C-43D6-9B69-3D7E433839A6}"/>
              </a:ext>
            </a:extLst>
          </p:cNvPr>
          <p:cNvSpPr>
            <a:spLocks noGrp="1"/>
          </p:cNvSpPr>
          <p:nvPr>
            <p:ph type="ftr" sz="quarter" idx="19"/>
          </p:nvPr>
        </p:nvSpPr>
        <p:spPr/>
        <p:txBody>
          <a:bodyPr/>
          <a:lstStyle/>
          <a:p>
            <a:endParaRPr lang="en-GB"/>
          </a:p>
        </p:txBody>
      </p:sp>
      <p:sp>
        <p:nvSpPr>
          <p:cNvPr id="17" name="Slide Number Placeholder 16">
            <a:extLst>
              <a:ext uri="{FF2B5EF4-FFF2-40B4-BE49-F238E27FC236}">
                <a16:creationId xmlns:a16="http://schemas.microsoft.com/office/drawing/2014/main" id="{B09DC5E8-9016-46A1-8B34-D672DD1A9959}"/>
              </a:ext>
            </a:extLst>
          </p:cNvPr>
          <p:cNvSpPr>
            <a:spLocks noGrp="1"/>
          </p:cNvSpPr>
          <p:nvPr>
            <p:ph type="sldNum" sz="quarter" idx="20"/>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429052795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collage and text grey">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2B006508-FB88-4ECE-B45C-7069CD5540A9}"/>
              </a:ext>
            </a:extLst>
          </p:cNvPr>
          <p:cNvSpPr>
            <a:spLocks noGrp="1"/>
          </p:cNvSpPr>
          <p:nvPr>
            <p:ph type="dt" sz="half" idx="26"/>
          </p:nvPr>
        </p:nvSpPr>
        <p:spPr/>
        <p:txBody>
          <a:bodyPr/>
          <a:lstStyle/>
          <a:p>
            <a:fld id="{9C9F2C13-E1A0-48EB-B0AE-D41AD71C6CA8}" type="datetime4">
              <a:rPr lang="en-GB" smtClean="0"/>
              <a:t>05 January 2024</a:t>
            </a:fld>
            <a:endParaRPr lang="en-GB"/>
          </a:p>
        </p:txBody>
      </p:sp>
      <p:sp>
        <p:nvSpPr>
          <p:cNvPr id="20" name="TextBox 19">
            <a:extLst>
              <a:ext uri="{FF2B5EF4-FFF2-40B4-BE49-F238E27FC236}">
                <a16:creationId xmlns:a16="http://schemas.microsoft.com/office/drawing/2014/main" id="{81B41A9A-BC97-432B-B5DD-550B85C8FB7A}"/>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19" name="Rectangle: Diagonal Corners Rounded 18">
            <a:extLst>
              <a:ext uri="{FF2B5EF4-FFF2-40B4-BE49-F238E27FC236}">
                <a16:creationId xmlns:a16="http://schemas.microsoft.com/office/drawing/2014/main" id="{659558E2-789B-487A-94F9-50BEDE01DC67}"/>
              </a:ext>
            </a:extLst>
          </p:cNvPr>
          <p:cNvSpPr/>
          <p:nvPr userDrawn="1"/>
        </p:nvSpPr>
        <p:spPr>
          <a:xfrm>
            <a:off x="108001" y="107999"/>
            <a:ext cx="5987999" cy="6207075"/>
          </a:xfrm>
          <a:prstGeom prst="round2DiagRect">
            <a:avLst>
              <a:gd name="adj1" fmla="val 0"/>
              <a:gd name="adj2" fmla="val 4972"/>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384000" y="611187"/>
            <a:ext cx="5231738" cy="936000"/>
          </a:xfrm>
        </p:spPr>
        <p:txBody>
          <a:bodyPr/>
          <a:lstStyle/>
          <a:p>
            <a:r>
              <a:rPr lang="en-GB" noProof="0"/>
              <a:t>Click to add title</a:t>
            </a:r>
          </a:p>
        </p:txBody>
      </p:sp>
      <p:sp>
        <p:nvSpPr>
          <p:cNvPr id="17" name="Text Placeholder 7">
            <a:extLst>
              <a:ext uri="{FF2B5EF4-FFF2-40B4-BE49-F238E27FC236}">
                <a16:creationId xmlns:a16="http://schemas.microsoft.com/office/drawing/2014/main" id="{65C39EF6-A427-4A6B-ADA1-1DDF6CC29670}"/>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8" name="Subtitle 2">
            <a:extLst>
              <a:ext uri="{FF2B5EF4-FFF2-40B4-BE49-F238E27FC236}">
                <a16:creationId xmlns:a16="http://schemas.microsoft.com/office/drawing/2014/main" id="{EE167EF8-C2F5-44C0-8F5E-611933E2A4CD}"/>
              </a:ext>
            </a:extLst>
          </p:cNvPr>
          <p:cNvSpPr>
            <a:spLocks noGrp="1"/>
          </p:cNvSpPr>
          <p:nvPr>
            <p:ph type="subTitle" idx="25" hasCustomPrompt="1"/>
          </p:nvPr>
        </p:nvSpPr>
        <p:spPr>
          <a:xfrm>
            <a:off x="6384000" y="6153212"/>
            <a:ext cx="3082263"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11" name="Picture Placeholder 7">
            <a:extLst>
              <a:ext uri="{FF2B5EF4-FFF2-40B4-BE49-F238E27FC236}">
                <a16:creationId xmlns:a16="http://schemas.microsoft.com/office/drawing/2014/main" id="{1892C259-A761-42DD-809B-993A5402A92A}"/>
              </a:ext>
            </a:extLst>
          </p:cNvPr>
          <p:cNvSpPr>
            <a:spLocks noGrp="1"/>
          </p:cNvSpPr>
          <p:nvPr>
            <p:ph type="pic" sz="quarter" idx="13"/>
          </p:nvPr>
        </p:nvSpPr>
        <p:spPr>
          <a:xfrm>
            <a:off x="574674" y="611188"/>
            <a:ext cx="4993883" cy="2181600"/>
          </a:xfrm>
          <a:prstGeom prst="rect">
            <a:avLst/>
          </a:prstGeom>
          <a:solidFill>
            <a:schemeClr val="bg1"/>
          </a:solidFill>
        </p:spPr>
        <p:txBody>
          <a:bodyPr lIns="0" tIns="612000" anchor="ctr" anchorCtr="0"/>
          <a:lstStyle>
            <a:lvl1pPr marL="0" indent="0" algn="ctr">
              <a:spcAft>
                <a:spcPts val="0"/>
              </a:spcAft>
              <a:buNone/>
              <a:defRPr sz="1600"/>
            </a:lvl1pPr>
          </a:lstStyle>
          <a:p>
            <a:r>
              <a:rPr lang="en-US" noProof="0"/>
              <a:t>Click icon to add picture</a:t>
            </a:r>
            <a:endParaRPr lang="en-GB"/>
          </a:p>
        </p:txBody>
      </p:sp>
      <p:sp>
        <p:nvSpPr>
          <p:cNvPr id="13" name="Picture Placeholder 7">
            <a:extLst>
              <a:ext uri="{FF2B5EF4-FFF2-40B4-BE49-F238E27FC236}">
                <a16:creationId xmlns:a16="http://schemas.microsoft.com/office/drawing/2014/main" id="{3D42CED7-0531-4030-970C-A49B7FAFF93E}"/>
              </a:ext>
            </a:extLst>
          </p:cNvPr>
          <p:cNvSpPr>
            <a:spLocks noGrp="1"/>
          </p:cNvSpPr>
          <p:nvPr>
            <p:ph type="pic" sz="quarter" idx="17"/>
          </p:nvPr>
        </p:nvSpPr>
        <p:spPr>
          <a:xfrm>
            <a:off x="582148" y="3123929"/>
            <a:ext cx="2329200" cy="1278000"/>
          </a:xfrm>
          <a:prstGeom prst="rect">
            <a:avLst/>
          </a:prstGeom>
          <a:solidFill>
            <a:schemeClr val="bg1"/>
          </a:solidFill>
        </p:spPr>
        <p:txBody>
          <a:bodyPr lIns="0" tIns="612000" anchor="ctr" anchorCtr="0"/>
          <a:lstStyle>
            <a:lvl1pPr marL="0" indent="0" algn="ctr">
              <a:spcAft>
                <a:spcPts val="0"/>
              </a:spcAft>
              <a:buNone/>
              <a:defRPr sz="1200"/>
            </a:lvl1pPr>
          </a:lstStyle>
          <a:p>
            <a:r>
              <a:rPr lang="en-US" noProof="0"/>
              <a:t>Click icon to add picture</a:t>
            </a:r>
            <a:endParaRPr lang="en-GB"/>
          </a:p>
        </p:txBody>
      </p:sp>
      <p:sp>
        <p:nvSpPr>
          <p:cNvPr id="14" name="Picture Placeholder 7">
            <a:extLst>
              <a:ext uri="{FF2B5EF4-FFF2-40B4-BE49-F238E27FC236}">
                <a16:creationId xmlns:a16="http://schemas.microsoft.com/office/drawing/2014/main" id="{2A64F333-BEE6-4171-BCC3-C4340A078B9A}"/>
              </a:ext>
            </a:extLst>
          </p:cNvPr>
          <p:cNvSpPr>
            <a:spLocks noGrp="1"/>
          </p:cNvSpPr>
          <p:nvPr>
            <p:ph type="pic" sz="quarter" idx="18"/>
          </p:nvPr>
        </p:nvSpPr>
        <p:spPr>
          <a:xfrm>
            <a:off x="574672" y="4732276"/>
            <a:ext cx="2329200" cy="1278000"/>
          </a:xfrm>
          <a:prstGeom prst="rect">
            <a:avLst/>
          </a:prstGeom>
          <a:solidFill>
            <a:schemeClr val="bg1"/>
          </a:solidFill>
        </p:spPr>
        <p:txBody>
          <a:bodyPr lIns="0" tIns="612000" anchor="ctr" anchorCtr="0"/>
          <a:lstStyle>
            <a:lvl1pPr marL="0" indent="0" algn="ctr">
              <a:spcAft>
                <a:spcPts val="0"/>
              </a:spcAft>
              <a:buNone/>
              <a:defRPr sz="1200"/>
            </a:lvl1pPr>
          </a:lstStyle>
          <a:p>
            <a:r>
              <a:rPr lang="en-US" noProof="0"/>
              <a:t>Click icon to add picture</a:t>
            </a:r>
            <a:endParaRPr lang="en-GB"/>
          </a:p>
        </p:txBody>
      </p:sp>
      <p:sp>
        <p:nvSpPr>
          <p:cNvPr id="15" name="Picture Placeholder 7">
            <a:extLst>
              <a:ext uri="{FF2B5EF4-FFF2-40B4-BE49-F238E27FC236}">
                <a16:creationId xmlns:a16="http://schemas.microsoft.com/office/drawing/2014/main" id="{0877085B-B8C0-49E3-9CDC-227C3A3A22F6}"/>
              </a:ext>
            </a:extLst>
          </p:cNvPr>
          <p:cNvSpPr>
            <a:spLocks noGrp="1"/>
          </p:cNvSpPr>
          <p:nvPr>
            <p:ph type="pic" sz="quarter" idx="19" hasCustomPrompt="1"/>
          </p:nvPr>
        </p:nvSpPr>
        <p:spPr>
          <a:xfrm>
            <a:off x="3239357" y="3123928"/>
            <a:ext cx="2329200" cy="1278000"/>
          </a:xfrm>
          <a:prstGeom prst="rect">
            <a:avLst/>
          </a:prstGeom>
          <a:solidFill>
            <a:schemeClr val="bg1"/>
          </a:solidFill>
        </p:spPr>
        <p:txBody>
          <a:bodyPr lIns="0" tIns="612000" anchor="ctr" anchorCtr="0"/>
          <a:lstStyle>
            <a:lvl1pPr marL="0" indent="0" algn="ctr">
              <a:spcAft>
                <a:spcPts val="0"/>
              </a:spcAft>
              <a:buNone/>
              <a:defRPr sz="1200"/>
            </a:lvl1pPr>
          </a:lstStyle>
          <a:p>
            <a:r>
              <a:rPr lang="en-GB" noProof="0"/>
              <a:t>Click icon to add picture </a:t>
            </a:r>
            <a:endParaRPr lang="en-GB"/>
          </a:p>
        </p:txBody>
      </p:sp>
      <p:sp>
        <p:nvSpPr>
          <p:cNvPr id="16" name="Picture Placeholder 7">
            <a:extLst>
              <a:ext uri="{FF2B5EF4-FFF2-40B4-BE49-F238E27FC236}">
                <a16:creationId xmlns:a16="http://schemas.microsoft.com/office/drawing/2014/main" id="{2FBF8EA3-0901-4EE4-988A-67B12AF731A2}"/>
              </a:ext>
            </a:extLst>
          </p:cNvPr>
          <p:cNvSpPr>
            <a:spLocks noGrp="1"/>
          </p:cNvSpPr>
          <p:nvPr>
            <p:ph type="pic" sz="quarter" idx="20"/>
          </p:nvPr>
        </p:nvSpPr>
        <p:spPr>
          <a:xfrm>
            <a:off x="3239357" y="4732276"/>
            <a:ext cx="2329200" cy="1278000"/>
          </a:xfrm>
          <a:prstGeom prst="rect">
            <a:avLst/>
          </a:prstGeom>
          <a:solidFill>
            <a:schemeClr val="bg1"/>
          </a:solidFill>
        </p:spPr>
        <p:txBody>
          <a:bodyPr lIns="0" tIns="612000" anchor="ctr" anchorCtr="0"/>
          <a:lstStyle>
            <a:lvl1pPr marL="0" indent="0" algn="ctr">
              <a:spcAft>
                <a:spcPts val="0"/>
              </a:spcAft>
              <a:buNone/>
              <a:defRPr sz="1200"/>
            </a:lvl1pPr>
          </a:lstStyle>
          <a:p>
            <a:r>
              <a:rPr lang="en-US" noProof="0"/>
              <a:t>Click icon to add picture</a:t>
            </a:r>
            <a:endParaRPr lang="en-GB"/>
          </a:p>
        </p:txBody>
      </p:sp>
      <p:sp>
        <p:nvSpPr>
          <p:cNvPr id="8" name="Footer Placeholder 7">
            <a:extLst>
              <a:ext uri="{FF2B5EF4-FFF2-40B4-BE49-F238E27FC236}">
                <a16:creationId xmlns:a16="http://schemas.microsoft.com/office/drawing/2014/main" id="{B70CC75B-00A1-4AEC-8DC5-29C6EA71E7B6}"/>
              </a:ext>
            </a:extLst>
          </p:cNvPr>
          <p:cNvSpPr>
            <a:spLocks noGrp="1"/>
          </p:cNvSpPr>
          <p:nvPr>
            <p:ph type="ftr" sz="quarter" idx="27"/>
          </p:nvPr>
        </p:nvSpPr>
        <p:spPr>
          <a:xfrm>
            <a:off x="1296001" y="6432383"/>
            <a:ext cx="4800000" cy="222625"/>
          </a:xfrm>
        </p:spPr>
        <p:txBody>
          <a:bodyPr/>
          <a:lstStyle/>
          <a:p>
            <a:endParaRPr lang="en-GB"/>
          </a:p>
        </p:txBody>
      </p:sp>
      <p:sp>
        <p:nvSpPr>
          <p:cNvPr id="9" name="Slide Number Placeholder 8">
            <a:extLst>
              <a:ext uri="{FF2B5EF4-FFF2-40B4-BE49-F238E27FC236}">
                <a16:creationId xmlns:a16="http://schemas.microsoft.com/office/drawing/2014/main" id="{A719162C-4EFE-4A9D-8A4A-A63991F5A06E}"/>
              </a:ext>
            </a:extLst>
          </p:cNvPr>
          <p:cNvSpPr>
            <a:spLocks noGrp="1"/>
          </p:cNvSpPr>
          <p:nvPr>
            <p:ph type="sldNum" sz="quarter" idx="28"/>
          </p:nvPr>
        </p:nvSpPr>
        <p:spPr/>
        <p:txBody>
          <a:bodyPr/>
          <a:lstStyle/>
          <a:p>
            <a:fld id="{FEC3B1A6-4FBC-4EF4-B95F-5F5000746886}" type="slidenum">
              <a:rPr lang="en-GB" smtClean="0"/>
              <a:pPr/>
              <a:t>‹#›</a:t>
            </a:fld>
            <a:endParaRPr lang="en-GB"/>
          </a:p>
        </p:txBody>
      </p:sp>
      <p:grpSp>
        <p:nvGrpSpPr>
          <p:cNvPr id="22" name="Group 21">
            <a:extLst>
              <a:ext uri="{FF2B5EF4-FFF2-40B4-BE49-F238E27FC236}">
                <a16:creationId xmlns:a16="http://schemas.microsoft.com/office/drawing/2014/main" id="{C67B0A5B-8602-4DCA-8B42-8F9598482745}"/>
              </a:ext>
            </a:extLst>
          </p:cNvPr>
          <p:cNvGrpSpPr/>
          <p:nvPr userDrawn="1"/>
        </p:nvGrpSpPr>
        <p:grpSpPr>
          <a:xfrm>
            <a:off x="0" y="-597900"/>
            <a:ext cx="5928267" cy="543900"/>
            <a:chOff x="0" y="-597900"/>
            <a:chExt cx="5928267" cy="543900"/>
          </a:xfrm>
        </p:grpSpPr>
        <p:sp>
          <p:nvSpPr>
            <p:cNvPr id="23" name="TextBox 22">
              <a:extLst>
                <a:ext uri="{FF2B5EF4-FFF2-40B4-BE49-F238E27FC236}">
                  <a16:creationId xmlns:a16="http://schemas.microsoft.com/office/drawing/2014/main" id="{0F15C87D-5893-4ED1-AD59-F9574CC38B41}"/>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Hint: Click Crop to change size or focus of the image </a:t>
              </a:r>
              <a:endParaRPr lang="en-GB" sz="1200" err="1">
                <a:solidFill>
                  <a:schemeClr val="accent4"/>
                </a:solidFill>
              </a:endParaRPr>
            </a:p>
          </p:txBody>
        </p:sp>
        <p:pic>
          <p:nvPicPr>
            <p:cNvPr id="24" name="Picture 19">
              <a:extLst>
                <a:ext uri="{FF2B5EF4-FFF2-40B4-BE49-F238E27FC236}">
                  <a16:creationId xmlns:a16="http://schemas.microsoft.com/office/drawing/2014/main" id="{85EF41BF-E7E6-40DB-9370-07A3D288AD02}"/>
                </a:ext>
              </a:extLst>
            </p:cNvPr>
            <p:cNvPicPr>
              <a:picLocks noChangeAspect="1"/>
            </p:cNvPicPr>
            <p:nvPr userDrawn="1"/>
          </p:nvPicPr>
          <p:blipFill>
            <a:blip r:embed="rId2"/>
            <a:stretch>
              <a:fillRect/>
            </a:stretch>
          </p:blipFill>
          <p:spPr>
            <a:xfrm>
              <a:off x="3538330" y="-597900"/>
              <a:ext cx="313788" cy="543900"/>
            </a:xfrm>
            <a:prstGeom prst="rect">
              <a:avLst/>
            </a:prstGeom>
          </p:spPr>
        </p:pic>
      </p:grpSp>
    </p:spTree>
    <p:extLst>
      <p:ext uri="{BB962C8B-B14F-4D97-AF65-F5344CB8AC3E}">
        <p14:creationId xmlns:p14="http://schemas.microsoft.com/office/powerpoint/2010/main" val="2518640814"/>
      </p:ext>
    </p:extLst>
  </p:cSld>
  <p:clrMapOvr>
    <a:masterClrMapping/>
  </p:clrMapOvr>
  <p:extLst>
    <p:ext uri="{DCECCB84-F9BA-43D5-87BE-67443E8EF086}">
      <p15:sldGuideLst xmlns:p15="http://schemas.microsoft.com/office/powerpoint/2012/main">
        <p15:guide id="2" pos="4019" userDrawn="1">
          <p15:clr>
            <a:srgbClr val="A4A3A4"/>
          </p15:clr>
        </p15:guide>
        <p15:guide id="3" pos="3508"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 box image and text 2/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6419505-1636-4681-8C13-45112ED9D6AA}"/>
              </a:ext>
            </a:extLst>
          </p:cNvPr>
          <p:cNvSpPr>
            <a:spLocks noGrp="1"/>
          </p:cNvSpPr>
          <p:nvPr>
            <p:ph type="dt" sz="half" idx="23"/>
          </p:nvPr>
        </p:nvSpPr>
        <p:spPr/>
        <p:txBody>
          <a:bodyPr/>
          <a:lstStyle/>
          <a:p>
            <a:fld id="{A0E3C6BD-DC74-4A58-B934-3ACC8718A1E9}" type="datetime4">
              <a:rPr lang="en-GB" smtClean="0"/>
              <a:t>05 January 2024</a:t>
            </a:fld>
            <a:endParaRPr lang="en-GB"/>
          </a:p>
        </p:txBody>
      </p:sp>
      <p:sp>
        <p:nvSpPr>
          <p:cNvPr id="10" name="TextBox 9">
            <a:extLst>
              <a:ext uri="{FF2B5EF4-FFF2-40B4-BE49-F238E27FC236}">
                <a16:creationId xmlns:a16="http://schemas.microsoft.com/office/drawing/2014/main" id="{22E0B62E-ADB9-492B-8226-53BC0C1C9150}"/>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14" name="TextBox 13">
            <a:extLst>
              <a:ext uri="{FF2B5EF4-FFF2-40B4-BE49-F238E27FC236}">
                <a16:creationId xmlns:a16="http://schemas.microsoft.com/office/drawing/2014/main" id="{F69B076F-EEE4-407B-888C-C702664C2BD6}"/>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NB! Use only illustrations and product images with transparent background for this slide Image with background should use template with rounded corners: Image &amp; Text 1/3 or 2/2</a:t>
            </a:r>
          </a:p>
        </p:txBody>
      </p:sp>
      <p:grpSp>
        <p:nvGrpSpPr>
          <p:cNvPr id="11" name="Group 10">
            <a:extLst>
              <a:ext uri="{FF2B5EF4-FFF2-40B4-BE49-F238E27FC236}">
                <a16:creationId xmlns:a16="http://schemas.microsoft.com/office/drawing/2014/main" id="{88287587-CCD1-4605-B194-83879248A460}"/>
              </a:ext>
            </a:extLst>
          </p:cNvPr>
          <p:cNvGrpSpPr/>
          <p:nvPr userDrawn="1"/>
        </p:nvGrpSpPr>
        <p:grpSpPr>
          <a:xfrm>
            <a:off x="0" y="-827406"/>
            <a:ext cx="5928267" cy="543900"/>
            <a:chOff x="0" y="-597900"/>
            <a:chExt cx="5928267" cy="543900"/>
          </a:xfrm>
        </p:grpSpPr>
        <p:sp>
          <p:nvSpPr>
            <p:cNvPr id="13" name="TextBox 12">
              <a:extLst>
                <a:ext uri="{FF2B5EF4-FFF2-40B4-BE49-F238E27FC236}">
                  <a16:creationId xmlns:a16="http://schemas.microsoft.com/office/drawing/2014/main" id="{CAAA8ADB-550F-4690-9961-EA4885134B89}"/>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5" name="Picture 19">
              <a:extLst>
                <a:ext uri="{FF2B5EF4-FFF2-40B4-BE49-F238E27FC236}">
                  <a16:creationId xmlns:a16="http://schemas.microsoft.com/office/drawing/2014/main" id="{8BC3046E-5274-4C44-9D58-4A584E728468}"/>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Picture Placeholder 7">
            <a:extLst>
              <a:ext uri="{FF2B5EF4-FFF2-40B4-BE49-F238E27FC236}">
                <a16:creationId xmlns:a16="http://schemas.microsoft.com/office/drawing/2014/main" id="{995D84A3-22DF-42E7-82B8-B06E779D3AFB}"/>
              </a:ext>
            </a:extLst>
          </p:cNvPr>
          <p:cNvSpPr>
            <a:spLocks noGrp="1"/>
          </p:cNvSpPr>
          <p:nvPr>
            <p:ph type="pic" sz="quarter" idx="22"/>
          </p:nvPr>
        </p:nvSpPr>
        <p:spPr>
          <a:xfrm>
            <a:off x="576000" y="611188"/>
            <a:ext cx="5520000" cy="5399087"/>
          </a:xfrm>
          <a:prstGeom prst="rect">
            <a:avLst/>
          </a:prstGeom>
          <a:noFill/>
          <a:ln>
            <a:noFill/>
          </a:ln>
        </p:spPr>
        <p:txBody>
          <a:bodyPr lIns="0" tIns="612000" bIns="0" anchor="ctr" anchorCtr="0"/>
          <a:lstStyle>
            <a:lvl1pPr marL="0" indent="0" algn="ctr">
              <a:spcAft>
                <a:spcPts val="0"/>
              </a:spcAft>
              <a:buNone/>
              <a:defRPr sz="1600"/>
            </a:lvl1pPr>
          </a:lstStyle>
          <a:p>
            <a:r>
              <a:rPr lang="en-US" noProof="0"/>
              <a:t>Click icon to add picture</a:t>
            </a:r>
            <a:endParaRPr lang="en-GB"/>
          </a:p>
        </p:txBody>
      </p:sp>
      <p:sp>
        <p:nvSpPr>
          <p:cNvPr id="2" name="Title 1"/>
          <p:cNvSpPr>
            <a:spLocks noGrp="1"/>
          </p:cNvSpPr>
          <p:nvPr>
            <p:ph type="title" hasCustomPrompt="1"/>
          </p:nvPr>
        </p:nvSpPr>
        <p:spPr>
          <a:xfrm>
            <a:off x="6384000" y="611187"/>
            <a:ext cx="5231738" cy="936000"/>
          </a:xfrm>
        </p:spPr>
        <p:txBody>
          <a:bodyPr/>
          <a:lstStyle/>
          <a:p>
            <a:r>
              <a:rPr lang="en-GB" noProof="0"/>
              <a:t>Click to add title</a:t>
            </a:r>
          </a:p>
        </p:txBody>
      </p:sp>
      <p:sp>
        <p:nvSpPr>
          <p:cNvPr id="9" name="Text Placeholder 7">
            <a:extLst>
              <a:ext uri="{FF2B5EF4-FFF2-40B4-BE49-F238E27FC236}">
                <a16:creationId xmlns:a16="http://schemas.microsoft.com/office/drawing/2014/main" id="{49444710-30F5-400E-AE37-0251EBCC8431}"/>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6" name="Subtitle 2">
            <a:extLst>
              <a:ext uri="{FF2B5EF4-FFF2-40B4-BE49-F238E27FC236}">
                <a16:creationId xmlns:a16="http://schemas.microsoft.com/office/drawing/2014/main" id="{99E31970-5FCE-4FB8-BD6F-975BBAB2F3B5}"/>
              </a:ext>
            </a:extLst>
          </p:cNvPr>
          <p:cNvSpPr>
            <a:spLocks noGrp="1"/>
          </p:cNvSpPr>
          <p:nvPr>
            <p:ph type="subTitle" idx="17" hasCustomPrompt="1"/>
          </p:nvPr>
        </p:nvSpPr>
        <p:spPr>
          <a:xfrm>
            <a:off x="6384000" y="6153212"/>
            <a:ext cx="3082263"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7" name="Footer Placeholder 6">
            <a:extLst>
              <a:ext uri="{FF2B5EF4-FFF2-40B4-BE49-F238E27FC236}">
                <a16:creationId xmlns:a16="http://schemas.microsoft.com/office/drawing/2014/main" id="{305F901C-412B-48F9-A98C-3CC1C6C31DD8}"/>
              </a:ext>
            </a:extLst>
          </p:cNvPr>
          <p:cNvSpPr>
            <a:spLocks noGrp="1"/>
          </p:cNvSpPr>
          <p:nvPr>
            <p:ph type="ftr" sz="quarter" idx="24"/>
          </p:nvPr>
        </p:nvSpPr>
        <p:spPr>
          <a:xfrm>
            <a:off x="1296000" y="6432383"/>
            <a:ext cx="4800000" cy="222625"/>
          </a:xfrm>
        </p:spPr>
        <p:txBody>
          <a:bodyPr/>
          <a:lstStyle/>
          <a:p>
            <a:endParaRPr lang="en-GB"/>
          </a:p>
        </p:txBody>
      </p:sp>
      <p:sp>
        <p:nvSpPr>
          <p:cNvPr id="8" name="Slide Number Placeholder 7">
            <a:extLst>
              <a:ext uri="{FF2B5EF4-FFF2-40B4-BE49-F238E27FC236}">
                <a16:creationId xmlns:a16="http://schemas.microsoft.com/office/drawing/2014/main" id="{6C071119-F62E-4643-8E3D-7C6D794F8F92}"/>
              </a:ext>
            </a:extLst>
          </p:cNvPr>
          <p:cNvSpPr>
            <a:spLocks noGrp="1"/>
          </p:cNvSpPr>
          <p:nvPr>
            <p:ph type="sldNum" sz="quarter" idx="25"/>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896555680"/>
      </p:ext>
    </p:extLst>
  </p:cSld>
  <p:clrMapOvr>
    <a:masterClrMapping/>
  </p:clrMapOvr>
  <p:extLst>
    <p:ext uri="{DCECCB84-F9BA-43D5-87BE-67443E8EF086}">
      <p15:sldGuideLst xmlns:p15="http://schemas.microsoft.com/office/powerpoint/2012/main">
        <p15:guide id="1" pos="3840" userDrawn="1">
          <p15:clr>
            <a:srgbClr val="A4A3A4"/>
          </p15:clr>
        </p15:guide>
        <p15:guide id="2" pos="4019"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Image C">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6987E045-2BC7-4BE5-964E-55CD5C9BBD06}"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6" name="Group 15">
            <a:extLst>
              <a:ext uri="{FF2B5EF4-FFF2-40B4-BE49-F238E27FC236}">
                <a16:creationId xmlns:a16="http://schemas.microsoft.com/office/drawing/2014/main" id="{F19933B2-7017-4706-9CC5-F6B658D28B5D}"/>
              </a:ext>
            </a:extLst>
          </p:cNvPr>
          <p:cNvGrpSpPr/>
          <p:nvPr userDrawn="1"/>
        </p:nvGrpSpPr>
        <p:grpSpPr>
          <a:xfrm>
            <a:off x="0" y="-597900"/>
            <a:ext cx="5928267" cy="543900"/>
            <a:chOff x="0" y="-597900"/>
            <a:chExt cx="5928267" cy="543900"/>
          </a:xfrm>
        </p:grpSpPr>
        <p:sp>
          <p:nvSpPr>
            <p:cNvPr id="18" name="TextBox 17">
              <a:extLst>
                <a:ext uri="{FF2B5EF4-FFF2-40B4-BE49-F238E27FC236}">
                  <a16:creationId xmlns:a16="http://schemas.microsoft.com/office/drawing/2014/main" id="{50730138-FF60-4094-98F2-41CF65E6066D}"/>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A284F4FA-C39D-4B7F-9083-ED824648532F}"/>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7" name="Logo">
            <a:extLst>
              <a:ext uri="{FF2B5EF4-FFF2-40B4-BE49-F238E27FC236}">
                <a16:creationId xmlns:a16="http://schemas.microsoft.com/office/drawing/2014/main" id="{8E175665-B26F-49AD-833D-9D91105DA52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2"/>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0E304D">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3" name="Title 1">
            <a:extLst>
              <a:ext uri="{FF2B5EF4-FFF2-40B4-BE49-F238E27FC236}">
                <a16:creationId xmlns:a16="http://schemas.microsoft.com/office/drawing/2014/main" id="{46487C00-7286-4FDE-93D1-9D082D6928A5}"/>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5" name="Subtitle 2">
            <a:extLst>
              <a:ext uri="{FF2B5EF4-FFF2-40B4-BE49-F238E27FC236}">
                <a16:creationId xmlns:a16="http://schemas.microsoft.com/office/drawing/2014/main" id="{01451668-728E-4DB3-82B3-817095E5C2C7}"/>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186674574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box image and text 2/3">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3A1481A4-C717-444F-B53D-893B6E0DBD3A}"/>
              </a:ext>
            </a:extLst>
          </p:cNvPr>
          <p:cNvSpPr>
            <a:spLocks noGrp="1"/>
          </p:cNvSpPr>
          <p:nvPr>
            <p:ph type="dt" sz="half" idx="18"/>
          </p:nvPr>
        </p:nvSpPr>
        <p:spPr/>
        <p:txBody>
          <a:bodyPr/>
          <a:lstStyle/>
          <a:p>
            <a:fld id="{A0E3C6BD-DC74-4A58-B934-3ACC8718A1E9}" type="datetime4">
              <a:rPr lang="en-GB" smtClean="0"/>
              <a:t>05 January 2024</a:t>
            </a:fld>
            <a:endParaRPr lang="en-GB"/>
          </a:p>
        </p:txBody>
      </p:sp>
      <p:sp>
        <p:nvSpPr>
          <p:cNvPr id="9" name="TextBox 8">
            <a:extLst>
              <a:ext uri="{FF2B5EF4-FFF2-40B4-BE49-F238E27FC236}">
                <a16:creationId xmlns:a16="http://schemas.microsoft.com/office/drawing/2014/main" id="{7E2F8C6F-8429-49BF-8FF6-11E276547177}"/>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
        <p:nvSpPr>
          <p:cNvPr id="11" name="TextBox 10">
            <a:extLst>
              <a:ext uri="{FF2B5EF4-FFF2-40B4-BE49-F238E27FC236}">
                <a16:creationId xmlns:a16="http://schemas.microsoft.com/office/drawing/2014/main" id="{C9DDBF22-4BB8-4036-9ADB-40603269B200}"/>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NB! Use only illustrations and product images with transparent background for this slide Image with background should use template with rounded corners: Image &amp; Text 1/3 or 2/2</a:t>
            </a:r>
          </a:p>
        </p:txBody>
      </p:sp>
      <p:grpSp>
        <p:nvGrpSpPr>
          <p:cNvPr id="12" name="Group 11">
            <a:extLst>
              <a:ext uri="{FF2B5EF4-FFF2-40B4-BE49-F238E27FC236}">
                <a16:creationId xmlns:a16="http://schemas.microsoft.com/office/drawing/2014/main" id="{C333AA6C-5D4A-48FE-9DD4-E7ECC64AE433}"/>
              </a:ext>
            </a:extLst>
          </p:cNvPr>
          <p:cNvGrpSpPr/>
          <p:nvPr userDrawn="1"/>
        </p:nvGrpSpPr>
        <p:grpSpPr>
          <a:xfrm>
            <a:off x="0" y="-827406"/>
            <a:ext cx="5928267" cy="543900"/>
            <a:chOff x="0" y="-597900"/>
            <a:chExt cx="5928267" cy="543900"/>
          </a:xfrm>
        </p:grpSpPr>
        <p:sp>
          <p:nvSpPr>
            <p:cNvPr id="13" name="TextBox 12">
              <a:extLst>
                <a:ext uri="{FF2B5EF4-FFF2-40B4-BE49-F238E27FC236}">
                  <a16:creationId xmlns:a16="http://schemas.microsoft.com/office/drawing/2014/main" id="{5B4D7A5D-CDFB-49A3-8698-5C5B73F45B25}"/>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5" name="Picture 19">
              <a:extLst>
                <a:ext uri="{FF2B5EF4-FFF2-40B4-BE49-F238E27FC236}">
                  <a16:creationId xmlns:a16="http://schemas.microsoft.com/office/drawing/2014/main" id="{66A83D32-63A9-450B-ABF9-0A8C3DC410F2}"/>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2" name="Title 1"/>
          <p:cNvSpPr>
            <a:spLocks noGrp="1"/>
          </p:cNvSpPr>
          <p:nvPr>
            <p:ph type="title" hasCustomPrompt="1"/>
          </p:nvPr>
        </p:nvSpPr>
        <p:spPr>
          <a:xfrm>
            <a:off x="8127338" y="611187"/>
            <a:ext cx="3488400" cy="936000"/>
          </a:xfrm>
        </p:spPr>
        <p:txBody>
          <a:bodyPr/>
          <a:lstStyle/>
          <a:p>
            <a:r>
              <a:rPr lang="en-GB" noProof="0"/>
              <a:t>Click to add title</a:t>
            </a:r>
          </a:p>
        </p:txBody>
      </p:sp>
      <p:sp>
        <p:nvSpPr>
          <p:cNvPr id="18" name="Text Placeholder 7">
            <a:extLst>
              <a:ext uri="{FF2B5EF4-FFF2-40B4-BE49-F238E27FC236}">
                <a16:creationId xmlns:a16="http://schemas.microsoft.com/office/drawing/2014/main" id="{E6D5B23F-7A8C-4C44-809E-C98902ED482E}"/>
              </a:ext>
            </a:extLst>
          </p:cNvPr>
          <p:cNvSpPr>
            <a:spLocks noGrp="1"/>
          </p:cNvSpPr>
          <p:nvPr>
            <p:ph type="body" sz="quarter" idx="21" hasCustomPrompt="1"/>
          </p:nvPr>
        </p:nvSpPr>
        <p:spPr>
          <a:xfrm>
            <a:off x="8127338" y="1760538"/>
            <a:ext cx="3488400"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ubtitle 2">
            <a:extLst>
              <a:ext uri="{FF2B5EF4-FFF2-40B4-BE49-F238E27FC236}">
                <a16:creationId xmlns:a16="http://schemas.microsoft.com/office/drawing/2014/main" id="{0F77741E-32F6-42C4-92C2-58FD1926232F}"/>
              </a:ext>
            </a:extLst>
          </p:cNvPr>
          <p:cNvSpPr>
            <a:spLocks noGrp="1"/>
          </p:cNvSpPr>
          <p:nvPr>
            <p:ph type="subTitle" idx="17" hasCustomPrompt="1"/>
          </p:nvPr>
        </p:nvSpPr>
        <p:spPr>
          <a:xfrm>
            <a:off x="8127338" y="6153213"/>
            <a:ext cx="1338925" cy="501145"/>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14" name="Picture Placeholder 7">
            <a:extLst>
              <a:ext uri="{FF2B5EF4-FFF2-40B4-BE49-F238E27FC236}">
                <a16:creationId xmlns:a16="http://schemas.microsoft.com/office/drawing/2014/main" id="{F78BC8AD-0B65-4925-9AF3-A5C83F536753}"/>
              </a:ext>
            </a:extLst>
          </p:cNvPr>
          <p:cNvSpPr>
            <a:spLocks noGrp="1"/>
          </p:cNvSpPr>
          <p:nvPr>
            <p:ph type="pic" sz="quarter" idx="13"/>
          </p:nvPr>
        </p:nvSpPr>
        <p:spPr>
          <a:xfrm>
            <a:off x="574674" y="611188"/>
            <a:ext cx="7261225" cy="5399088"/>
          </a:xfrm>
          <a:prstGeom prst="rect">
            <a:avLst/>
          </a:prstGeom>
          <a:noFill/>
          <a:ln>
            <a:noFill/>
          </a:ln>
        </p:spPr>
        <p:txBody>
          <a:bodyPr lIns="0" tIns="612000" bIns="0" anchor="ctr" anchorCtr="0"/>
          <a:lstStyle>
            <a:lvl1pPr marL="0" indent="0" algn="ctr">
              <a:spcAft>
                <a:spcPts val="0"/>
              </a:spcAft>
              <a:buNone/>
              <a:defRPr sz="1600"/>
            </a:lvl1pPr>
          </a:lstStyle>
          <a:p>
            <a:r>
              <a:rPr lang="en-US" noProof="0"/>
              <a:t>Click icon to add picture</a:t>
            </a:r>
            <a:endParaRPr lang="en-GB"/>
          </a:p>
        </p:txBody>
      </p:sp>
      <p:sp>
        <p:nvSpPr>
          <p:cNvPr id="16" name="Footer Placeholder 15">
            <a:extLst>
              <a:ext uri="{FF2B5EF4-FFF2-40B4-BE49-F238E27FC236}">
                <a16:creationId xmlns:a16="http://schemas.microsoft.com/office/drawing/2014/main" id="{B7ABA4E4-C77C-43D6-9B69-3D7E433839A6}"/>
              </a:ext>
            </a:extLst>
          </p:cNvPr>
          <p:cNvSpPr>
            <a:spLocks noGrp="1"/>
          </p:cNvSpPr>
          <p:nvPr>
            <p:ph type="ftr" sz="quarter" idx="19"/>
          </p:nvPr>
        </p:nvSpPr>
        <p:spPr/>
        <p:txBody>
          <a:bodyPr/>
          <a:lstStyle/>
          <a:p>
            <a:endParaRPr lang="en-GB"/>
          </a:p>
        </p:txBody>
      </p:sp>
      <p:sp>
        <p:nvSpPr>
          <p:cNvPr id="17" name="Slide Number Placeholder 16">
            <a:extLst>
              <a:ext uri="{FF2B5EF4-FFF2-40B4-BE49-F238E27FC236}">
                <a16:creationId xmlns:a16="http://schemas.microsoft.com/office/drawing/2014/main" id="{B09DC5E8-9016-46A1-8B34-D672DD1A9959}"/>
              </a:ext>
            </a:extLst>
          </p:cNvPr>
          <p:cNvSpPr>
            <a:spLocks noGrp="1"/>
          </p:cNvSpPr>
          <p:nvPr>
            <p:ph type="sldNum" sz="quarter" idx="20"/>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1489592112"/>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collage and text whit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2B006508-FB88-4ECE-B45C-7069CD5540A9}"/>
              </a:ext>
            </a:extLst>
          </p:cNvPr>
          <p:cNvSpPr>
            <a:spLocks noGrp="1"/>
          </p:cNvSpPr>
          <p:nvPr>
            <p:ph type="dt" sz="half" idx="26"/>
          </p:nvPr>
        </p:nvSpPr>
        <p:spPr/>
        <p:txBody>
          <a:bodyPr/>
          <a:lstStyle/>
          <a:p>
            <a:fld id="{9C9F2C13-E1A0-48EB-B0AE-D41AD71C6CA8}" type="datetime4">
              <a:rPr lang="en-GB" smtClean="0"/>
              <a:t>05 January 2024</a:t>
            </a:fld>
            <a:endParaRPr lang="en-GB"/>
          </a:p>
        </p:txBody>
      </p:sp>
      <p:sp>
        <p:nvSpPr>
          <p:cNvPr id="19" name="TextBox 18">
            <a:extLst>
              <a:ext uri="{FF2B5EF4-FFF2-40B4-BE49-F238E27FC236}">
                <a16:creationId xmlns:a16="http://schemas.microsoft.com/office/drawing/2014/main" id="{62D122D6-9FF0-4EE4-BED9-2CF830DBA2AC}"/>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grpSp>
        <p:nvGrpSpPr>
          <p:cNvPr id="20" name="Group 19">
            <a:extLst>
              <a:ext uri="{FF2B5EF4-FFF2-40B4-BE49-F238E27FC236}">
                <a16:creationId xmlns:a16="http://schemas.microsoft.com/office/drawing/2014/main" id="{3501CBC5-C959-42E3-8AD9-E21D3283139B}"/>
              </a:ext>
            </a:extLst>
          </p:cNvPr>
          <p:cNvGrpSpPr/>
          <p:nvPr userDrawn="1"/>
        </p:nvGrpSpPr>
        <p:grpSpPr>
          <a:xfrm>
            <a:off x="0" y="-597900"/>
            <a:ext cx="5928267" cy="543900"/>
            <a:chOff x="0" y="-597900"/>
            <a:chExt cx="5928267" cy="543900"/>
          </a:xfrm>
        </p:grpSpPr>
        <p:sp>
          <p:nvSpPr>
            <p:cNvPr id="21" name="TextBox 20">
              <a:extLst>
                <a:ext uri="{FF2B5EF4-FFF2-40B4-BE49-F238E27FC236}">
                  <a16:creationId xmlns:a16="http://schemas.microsoft.com/office/drawing/2014/main" id="{E95729CE-D881-49B4-B0E9-FEBC29A635E5}"/>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22" name="Picture 19">
              <a:extLst>
                <a:ext uri="{FF2B5EF4-FFF2-40B4-BE49-F238E27FC236}">
                  <a16:creationId xmlns:a16="http://schemas.microsoft.com/office/drawing/2014/main" id="{A233FAD6-0DF1-4E20-A7C3-CCC14808FF19}"/>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2" name="Title 1"/>
          <p:cNvSpPr>
            <a:spLocks noGrp="1"/>
          </p:cNvSpPr>
          <p:nvPr>
            <p:ph type="title" hasCustomPrompt="1"/>
          </p:nvPr>
        </p:nvSpPr>
        <p:spPr>
          <a:xfrm>
            <a:off x="6384000" y="611187"/>
            <a:ext cx="5231738" cy="936000"/>
          </a:xfrm>
        </p:spPr>
        <p:txBody>
          <a:bodyPr/>
          <a:lstStyle/>
          <a:p>
            <a:r>
              <a:rPr lang="en-GB" noProof="0"/>
              <a:t>Click to add title</a:t>
            </a:r>
          </a:p>
        </p:txBody>
      </p:sp>
      <p:sp>
        <p:nvSpPr>
          <p:cNvPr id="17" name="Text Placeholder 7">
            <a:extLst>
              <a:ext uri="{FF2B5EF4-FFF2-40B4-BE49-F238E27FC236}">
                <a16:creationId xmlns:a16="http://schemas.microsoft.com/office/drawing/2014/main" id="{65C39EF6-A427-4A6B-ADA1-1DDF6CC29670}"/>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8" name="Subtitle 2">
            <a:extLst>
              <a:ext uri="{FF2B5EF4-FFF2-40B4-BE49-F238E27FC236}">
                <a16:creationId xmlns:a16="http://schemas.microsoft.com/office/drawing/2014/main" id="{EE167EF8-C2F5-44C0-8F5E-611933E2A4CD}"/>
              </a:ext>
            </a:extLst>
          </p:cNvPr>
          <p:cNvSpPr>
            <a:spLocks noGrp="1"/>
          </p:cNvSpPr>
          <p:nvPr>
            <p:ph type="subTitle" idx="25" hasCustomPrompt="1"/>
          </p:nvPr>
        </p:nvSpPr>
        <p:spPr>
          <a:xfrm>
            <a:off x="6384000" y="6153212"/>
            <a:ext cx="3082263"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11" name="Picture Placeholder 7">
            <a:extLst>
              <a:ext uri="{FF2B5EF4-FFF2-40B4-BE49-F238E27FC236}">
                <a16:creationId xmlns:a16="http://schemas.microsoft.com/office/drawing/2014/main" id="{1892C259-A761-42DD-809B-993A5402A92A}"/>
              </a:ext>
            </a:extLst>
          </p:cNvPr>
          <p:cNvSpPr>
            <a:spLocks noGrp="1"/>
          </p:cNvSpPr>
          <p:nvPr>
            <p:ph type="pic" sz="quarter" idx="13"/>
          </p:nvPr>
        </p:nvSpPr>
        <p:spPr>
          <a:xfrm>
            <a:off x="574674" y="611188"/>
            <a:ext cx="4993883" cy="2181600"/>
          </a:xfrm>
          <a:prstGeom prst="rect">
            <a:avLst/>
          </a:prstGeom>
          <a:solidFill>
            <a:schemeClr val="bg2"/>
          </a:solidFill>
        </p:spPr>
        <p:txBody>
          <a:bodyPr lIns="0" tIns="612000" anchor="ctr" anchorCtr="0"/>
          <a:lstStyle>
            <a:lvl1pPr marL="0" indent="0" algn="ctr">
              <a:spcAft>
                <a:spcPts val="0"/>
              </a:spcAft>
              <a:buNone/>
              <a:defRPr sz="1600"/>
            </a:lvl1pPr>
          </a:lstStyle>
          <a:p>
            <a:r>
              <a:rPr lang="en-US" noProof="0"/>
              <a:t>Click icon to add picture</a:t>
            </a:r>
            <a:endParaRPr lang="en-GB"/>
          </a:p>
        </p:txBody>
      </p:sp>
      <p:sp>
        <p:nvSpPr>
          <p:cNvPr id="13" name="Picture Placeholder 7">
            <a:extLst>
              <a:ext uri="{FF2B5EF4-FFF2-40B4-BE49-F238E27FC236}">
                <a16:creationId xmlns:a16="http://schemas.microsoft.com/office/drawing/2014/main" id="{3D42CED7-0531-4030-970C-A49B7FAFF93E}"/>
              </a:ext>
            </a:extLst>
          </p:cNvPr>
          <p:cNvSpPr>
            <a:spLocks noGrp="1"/>
          </p:cNvSpPr>
          <p:nvPr>
            <p:ph type="pic" sz="quarter" idx="17"/>
          </p:nvPr>
        </p:nvSpPr>
        <p:spPr>
          <a:xfrm>
            <a:off x="582148" y="3123929"/>
            <a:ext cx="2329200" cy="1278000"/>
          </a:xfrm>
          <a:prstGeom prst="rect">
            <a:avLst/>
          </a:prstGeom>
          <a:solidFill>
            <a:schemeClr val="bg2"/>
          </a:solidFill>
        </p:spPr>
        <p:txBody>
          <a:bodyPr lIns="0" tIns="612000" anchor="ctr" anchorCtr="0"/>
          <a:lstStyle>
            <a:lvl1pPr marL="0" indent="0" algn="ctr">
              <a:spcAft>
                <a:spcPts val="0"/>
              </a:spcAft>
              <a:buNone/>
              <a:defRPr sz="1200"/>
            </a:lvl1pPr>
          </a:lstStyle>
          <a:p>
            <a:r>
              <a:rPr lang="en-US" noProof="0"/>
              <a:t>Click icon to add picture</a:t>
            </a:r>
            <a:endParaRPr lang="en-GB"/>
          </a:p>
        </p:txBody>
      </p:sp>
      <p:sp>
        <p:nvSpPr>
          <p:cNvPr id="14" name="Picture Placeholder 7">
            <a:extLst>
              <a:ext uri="{FF2B5EF4-FFF2-40B4-BE49-F238E27FC236}">
                <a16:creationId xmlns:a16="http://schemas.microsoft.com/office/drawing/2014/main" id="{2A64F333-BEE6-4171-BCC3-C4340A078B9A}"/>
              </a:ext>
            </a:extLst>
          </p:cNvPr>
          <p:cNvSpPr>
            <a:spLocks noGrp="1"/>
          </p:cNvSpPr>
          <p:nvPr>
            <p:ph type="pic" sz="quarter" idx="18"/>
          </p:nvPr>
        </p:nvSpPr>
        <p:spPr>
          <a:xfrm>
            <a:off x="574672" y="4732276"/>
            <a:ext cx="2329200" cy="1278000"/>
          </a:xfrm>
          <a:prstGeom prst="rect">
            <a:avLst/>
          </a:prstGeom>
          <a:solidFill>
            <a:schemeClr val="bg2"/>
          </a:solidFill>
        </p:spPr>
        <p:txBody>
          <a:bodyPr lIns="0" tIns="612000" anchor="ctr" anchorCtr="0"/>
          <a:lstStyle>
            <a:lvl1pPr marL="0" indent="0" algn="ctr">
              <a:spcAft>
                <a:spcPts val="0"/>
              </a:spcAft>
              <a:buNone/>
              <a:defRPr sz="1200"/>
            </a:lvl1pPr>
          </a:lstStyle>
          <a:p>
            <a:r>
              <a:rPr lang="en-US" noProof="0"/>
              <a:t>Click icon to add picture</a:t>
            </a:r>
            <a:endParaRPr lang="en-GB"/>
          </a:p>
        </p:txBody>
      </p:sp>
      <p:sp>
        <p:nvSpPr>
          <p:cNvPr id="15" name="Picture Placeholder 7">
            <a:extLst>
              <a:ext uri="{FF2B5EF4-FFF2-40B4-BE49-F238E27FC236}">
                <a16:creationId xmlns:a16="http://schemas.microsoft.com/office/drawing/2014/main" id="{0877085B-B8C0-49E3-9CDC-227C3A3A22F6}"/>
              </a:ext>
            </a:extLst>
          </p:cNvPr>
          <p:cNvSpPr>
            <a:spLocks noGrp="1"/>
          </p:cNvSpPr>
          <p:nvPr>
            <p:ph type="pic" sz="quarter" idx="19" hasCustomPrompt="1"/>
          </p:nvPr>
        </p:nvSpPr>
        <p:spPr>
          <a:xfrm>
            <a:off x="3239357" y="3123928"/>
            <a:ext cx="2329200" cy="1278000"/>
          </a:xfrm>
          <a:prstGeom prst="rect">
            <a:avLst/>
          </a:prstGeom>
          <a:solidFill>
            <a:schemeClr val="bg2"/>
          </a:solidFill>
        </p:spPr>
        <p:txBody>
          <a:bodyPr lIns="0" tIns="612000" anchor="ctr" anchorCtr="0"/>
          <a:lstStyle>
            <a:lvl1pPr marL="0" indent="0" algn="ctr">
              <a:spcAft>
                <a:spcPts val="0"/>
              </a:spcAft>
              <a:buNone/>
              <a:defRPr sz="1200"/>
            </a:lvl1pPr>
          </a:lstStyle>
          <a:p>
            <a:r>
              <a:rPr lang="en-GB" noProof="0"/>
              <a:t>Click icon to add picture </a:t>
            </a:r>
            <a:endParaRPr lang="en-GB"/>
          </a:p>
        </p:txBody>
      </p:sp>
      <p:sp>
        <p:nvSpPr>
          <p:cNvPr id="16" name="Picture Placeholder 7">
            <a:extLst>
              <a:ext uri="{FF2B5EF4-FFF2-40B4-BE49-F238E27FC236}">
                <a16:creationId xmlns:a16="http://schemas.microsoft.com/office/drawing/2014/main" id="{2FBF8EA3-0901-4EE4-988A-67B12AF731A2}"/>
              </a:ext>
            </a:extLst>
          </p:cNvPr>
          <p:cNvSpPr>
            <a:spLocks noGrp="1"/>
          </p:cNvSpPr>
          <p:nvPr>
            <p:ph type="pic" sz="quarter" idx="20"/>
          </p:nvPr>
        </p:nvSpPr>
        <p:spPr>
          <a:xfrm>
            <a:off x="3239357" y="4732276"/>
            <a:ext cx="2329200" cy="1278000"/>
          </a:xfrm>
          <a:prstGeom prst="rect">
            <a:avLst/>
          </a:prstGeom>
          <a:solidFill>
            <a:schemeClr val="bg2"/>
          </a:solidFill>
        </p:spPr>
        <p:txBody>
          <a:bodyPr lIns="0" tIns="612000" anchor="ctr" anchorCtr="0"/>
          <a:lstStyle>
            <a:lvl1pPr marL="0" indent="0" algn="ctr">
              <a:spcAft>
                <a:spcPts val="0"/>
              </a:spcAft>
              <a:buNone/>
              <a:defRPr sz="1200"/>
            </a:lvl1pPr>
          </a:lstStyle>
          <a:p>
            <a:r>
              <a:rPr lang="en-US" noProof="0"/>
              <a:t>Click icon to add picture</a:t>
            </a:r>
            <a:endParaRPr lang="en-GB"/>
          </a:p>
        </p:txBody>
      </p:sp>
      <p:sp>
        <p:nvSpPr>
          <p:cNvPr id="8" name="Footer Placeholder 7">
            <a:extLst>
              <a:ext uri="{FF2B5EF4-FFF2-40B4-BE49-F238E27FC236}">
                <a16:creationId xmlns:a16="http://schemas.microsoft.com/office/drawing/2014/main" id="{B70CC75B-00A1-4AEC-8DC5-29C6EA71E7B6}"/>
              </a:ext>
            </a:extLst>
          </p:cNvPr>
          <p:cNvSpPr>
            <a:spLocks noGrp="1"/>
          </p:cNvSpPr>
          <p:nvPr>
            <p:ph type="ftr" sz="quarter" idx="27"/>
          </p:nvPr>
        </p:nvSpPr>
        <p:spPr>
          <a:xfrm>
            <a:off x="1296000" y="6432383"/>
            <a:ext cx="4272950" cy="222625"/>
          </a:xfrm>
        </p:spPr>
        <p:txBody>
          <a:bodyPr/>
          <a:lstStyle/>
          <a:p>
            <a:endParaRPr lang="en-GB"/>
          </a:p>
        </p:txBody>
      </p:sp>
      <p:sp>
        <p:nvSpPr>
          <p:cNvPr id="9" name="Slide Number Placeholder 8">
            <a:extLst>
              <a:ext uri="{FF2B5EF4-FFF2-40B4-BE49-F238E27FC236}">
                <a16:creationId xmlns:a16="http://schemas.microsoft.com/office/drawing/2014/main" id="{A719162C-4EFE-4A9D-8A4A-A63991F5A06E}"/>
              </a:ext>
            </a:extLst>
          </p:cNvPr>
          <p:cNvSpPr>
            <a:spLocks noGrp="1"/>
          </p:cNvSpPr>
          <p:nvPr>
            <p:ph type="sldNum" sz="quarter" idx="28"/>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968389324"/>
      </p:ext>
    </p:extLst>
  </p:cSld>
  <p:clrMapOvr>
    <a:masterClrMapping/>
  </p:clrMapOvr>
  <p:extLst>
    <p:ext uri="{DCECCB84-F9BA-43D5-87BE-67443E8EF086}">
      <p15:sldGuideLst xmlns:p15="http://schemas.microsoft.com/office/powerpoint/2012/main">
        <p15:guide id="2" pos="4019" userDrawn="1">
          <p15:clr>
            <a:srgbClr val="A4A3A4"/>
          </p15:clr>
        </p15:guide>
        <p15:guide id="3" pos="3508" userDrawn="1">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graph grey 1/1">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2C37452-271E-49A8-8D5B-0F6073209177}"/>
              </a:ext>
            </a:extLst>
          </p:cNvPr>
          <p:cNvSpPr>
            <a:spLocks noGrp="1"/>
          </p:cNvSpPr>
          <p:nvPr>
            <p:ph type="dt" sz="half" idx="10"/>
          </p:nvPr>
        </p:nvSpPr>
        <p:spPr/>
        <p:txBody>
          <a:bodyPr/>
          <a:lstStyle/>
          <a:p>
            <a:fld id="{C0181F33-8648-4846-9E4A-FC0BC2F2D7C5}" type="datetime4">
              <a:rPr lang="en-GB" smtClean="0"/>
              <a:t>05 January 2024</a:t>
            </a:fld>
            <a:endParaRPr lang="en-GB"/>
          </a:p>
        </p:txBody>
      </p:sp>
      <p:sp>
        <p:nvSpPr>
          <p:cNvPr id="3" name="Rectangle: Diagonal Corners Rounded 2">
            <a:extLst>
              <a:ext uri="{FF2B5EF4-FFF2-40B4-BE49-F238E27FC236}">
                <a16:creationId xmlns:a16="http://schemas.microsoft.com/office/drawing/2014/main" id="{51DC1140-663E-4D82-88C8-CF68A06B4367}"/>
              </a:ext>
            </a:extLst>
          </p:cNvPr>
          <p:cNvSpPr/>
          <p:nvPr userDrawn="1"/>
        </p:nvSpPr>
        <p:spPr>
          <a:xfrm>
            <a:off x="574674" y="1763999"/>
            <a:ext cx="11037888" cy="4246275"/>
          </a:xfrm>
          <a:prstGeom prst="round2DiagRect">
            <a:avLst>
              <a:gd name="adj1" fmla="val 0"/>
              <a:gd name="adj2" fmla="val 4954"/>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sp>
        <p:nvSpPr>
          <p:cNvPr id="2" name="Title 1"/>
          <p:cNvSpPr>
            <a:spLocks noGrp="1"/>
          </p:cNvSpPr>
          <p:nvPr>
            <p:ph type="title" hasCustomPrompt="1"/>
          </p:nvPr>
        </p:nvSpPr>
        <p:spPr/>
        <p:txBody>
          <a:bodyPr/>
          <a:lstStyle/>
          <a:p>
            <a:r>
              <a:rPr lang="en-GB" noProof="0"/>
              <a:t>Click to add title</a:t>
            </a:r>
          </a:p>
        </p:txBody>
      </p:sp>
      <p:sp>
        <p:nvSpPr>
          <p:cNvPr id="10" name="Content Placeholder 2">
            <a:extLst>
              <a:ext uri="{FF2B5EF4-FFF2-40B4-BE49-F238E27FC236}">
                <a16:creationId xmlns:a16="http://schemas.microsoft.com/office/drawing/2014/main" id="{5ACF7BFC-BD86-4C74-A844-C4DA2B85BF3B}"/>
              </a:ext>
            </a:extLst>
          </p:cNvPr>
          <p:cNvSpPr>
            <a:spLocks noGrp="1"/>
          </p:cNvSpPr>
          <p:nvPr>
            <p:ph idx="1" hasCustomPrompt="1"/>
          </p:nvPr>
        </p:nvSpPr>
        <p:spPr>
          <a:xfrm>
            <a:off x="753018" y="1944936"/>
            <a:ext cx="10677600" cy="3884400"/>
          </a:xfrm>
          <a:prstGeom prst="rect">
            <a:avLst/>
          </a:prstGeom>
          <a:noFill/>
          <a:ln>
            <a:noFill/>
          </a:ln>
        </p:spPr>
        <p:txBody>
          <a:bodyPr lIns="0" tIns="0" rIns="0" bIns="0"/>
          <a:lstStyle>
            <a:lvl1pPr>
              <a:defRPr sz="1800">
                <a:solidFill>
                  <a:schemeClr val="tx2"/>
                </a:solidFill>
              </a:defRPr>
            </a:lvl1pPr>
            <a:lvl2pPr>
              <a:defRPr sz="1600">
                <a:solidFill>
                  <a:schemeClr val="tx2"/>
                </a:solidFill>
              </a:defRPr>
            </a:lvl2pPr>
            <a:lvl3pPr>
              <a:defRPr sz="2000">
                <a:solidFill>
                  <a:schemeClr val="tx2"/>
                </a:solidFill>
              </a:defRPr>
            </a:lvl3pPr>
            <a:lvl4pPr>
              <a:defRPr sz="1800">
                <a:solidFill>
                  <a:schemeClr val="tx2"/>
                </a:solidFill>
                <a:latin typeface="+mj-lt"/>
              </a:defRPr>
            </a:lvl4pPr>
            <a:lvl5pPr>
              <a:defRPr sz="16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noProof="0"/>
              <a:t>Click to add text (Enter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1" name="Subtitle 2">
            <a:extLst>
              <a:ext uri="{FF2B5EF4-FFF2-40B4-BE49-F238E27FC236}">
                <a16:creationId xmlns:a16="http://schemas.microsoft.com/office/drawing/2014/main" id="{D95402A2-02A0-4307-802E-65C83900FB58}"/>
              </a:ext>
            </a:extLst>
          </p:cNvPr>
          <p:cNvSpPr>
            <a:spLocks noGrp="1"/>
          </p:cNvSpPr>
          <p:nvPr>
            <p:ph type="subTitle" idx="21" hasCustomPrompt="1"/>
          </p:nvPr>
        </p:nvSpPr>
        <p:spPr>
          <a:xfrm>
            <a:off x="6386587" y="6153212"/>
            <a:ext cx="3079676"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8F1BA0CC-2F40-4212-BAD3-4912F3B972D0}"/>
              </a:ext>
            </a:extLst>
          </p:cNvPr>
          <p:cNvSpPr>
            <a:spLocks noGrp="1"/>
          </p:cNvSpPr>
          <p:nvPr>
            <p:ph type="ftr" sz="quarter" idx="11"/>
          </p:nvPr>
        </p:nvSpPr>
        <p:spPr>
          <a:xfrm>
            <a:off x="1296000" y="6432383"/>
            <a:ext cx="4798800" cy="222625"/>
          </a:xfrm>
        </p:spPr>
        <p:txBody>
          <a:bodyPr/>
          <a:lstStyle/>
          <a:p>
            <a:endParaRPr lang="en-GB"/>
          </a:p>
        </p:txBody>
      </p:sp>
      <p:sp>
        <p:nvSpPr>
          <p:cNvPr id="6" name="Slide Number Placeholder 5">
            <a:extLst>
              <a:ext uri="{FF2B5EF4-FFF2-40B4-BE49-F238E27FC236}">
                <a16:creationId xmlns:a16="http://schemas.microsoft.com/office/drawing/2014/main" id="{11E2C69B-DF05-4350-961F-396EF1AAE401}"/>
              </a:ext>
            </a:extLst>
          </p:cNvPr>
          <p:cNvSpPr>
            <a:spLocks noGrp="1"/>
          </p:cNvSpPr>
          <p:nvPr>
            <p:ph type="sldNum" sz="quarter" idx="12"/>
          </p:nvPr>
        </p:nvSpPr>
        <p:spPr/>
        <p:txBody>
          <a:bodyPr/>
          <a:lstStyle/>
          <a:p>
            <a:fld id="{FEC3B1A6-4FBC-4EF4-B95F-5F5000746886}" type="slidenum">
              <a:rPr lang="en-GB" smtClean="0"/>
              <a:pPr/>
              <a:t>‹#›</a:t>
            </a:fld>
            <a:endParaRPr lang="en-GB"/>
          </a:p>
        </p:txBody>
      </p:sp>
      <p:sp>
        <p:nvSpPr>
          <p:cNvPr id="9" name="TextBox 8">
            <a:extLst>
              <a:ext uri="{FF2B5EF4-FFF2-40B4-BE49-F238E27FC236}">
                <a16:creationId xmlns:a16="http://schemas.microsoft.com/office/drawing/2014/main" id="{3FEDC117-45FA-48F2-9D09-E2C22B8C71FD}"/>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Tree>
    <p:extLst>
      <p:ext uri="{BB962C8B-B14F-4D97-AF65-F5344CB8AC3E}">
        <p14:creationId xmlns:p14="http://schemas.microsoft.com/office/powerpoint/2010/main" val="385432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text and graph grey 1/1">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2C37452-271E-49A8-8D5B-0F6073209177}"/>
              </a:ext>
            </a:extLst>
          </p:cNvPr>
          <p:cNvSpPr>
            <a:spLocks noGrp="1"/>
          </p:cNvSpPr>
          <p:nvPr>
            <p:ph type="dt" sz="half" idx="10"/>
          </p:nvPr>
        </p:nvSpPr>
        <p:spPr/>
        <p:txBody>
          <a:bodyPr/>
          <a:lstStyle/>
          <a:p>
            <a:fld id="{C0181F33-8648-4846-9E4A-FC0BC2F2D7C5}" type="datetime4">
              <a:rPr lang="en-GB" smtClean="0"/>
              <a:t>05 January 2024</a:t>
            </a:fld>
            <a:endParaRPr lang="en-GB"/>
          </a:p>
        </p:txBody>
      </p:sp>
      <p:sp>
        <p:nvSpPr>
          <p:cNvPr id="3" name="Rectangle: Diagonal Corners Rounded 2">
            <a:extLst>
              <a:ext uri="{FF2B5EF4-FFF2-40B4-BE49-F238E27FC236}">
                <a16:creationId xmlns:a16="http://schemas.microsoft.com/office/drawing/2014/main" id="{51DC1140-663E-4D82-88C8-CF68A06B4367}"/>
              </a:ext>
            </a:extLst>
          </p:cNvPr>
          <p:cNvSpPr/>
          <p:nvPr userDrawn="1"/>
        </p:nvSpPr>
        <p:spPr>
          <a:xfrm>
            <a:off x="574674" y="1763999"/>
            <a:ext cx="11037888" cy="4246275"/>
          </a:xfrm>
          <a:prstGeom prst="round2DiagRect">
            <a:avLst>
              <a:gd name="adj1" fmla="val 0"/>
              <a:gd name="adj2" fmla="val 4954"/>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cxnSp>
        <p:nvCxnSpPr>
          <p:cNvPr id="12" name="Straight Connector 11">
            <a:extLst>
              <a:ext uri="{FF2B5EF4-FFF2-40B4-BE49-F238E27FC236}">
                <a16:creationId xmlns:a16="http://schemas.microsoft.com/office/drawing/2014/main" id="{60650226-B59C-4AB3-9201-B61837BDB0B9}"/>
              </a:ext>
            </a:extLst>
          </p:cNvPr>
          <p:cNvCxnSpPr>
            <a:cxnSpLocks/>
          </p:cNvCxnSpPr>
          <p:nvPr userDrawn="1"/>
        </p:nvCxnSpPr>
        <p:spPr>
          <a:xfrm>
            <a:off x="7979211" y="1944936"/>
            <a:ext cx="0" cy="388440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p:txBody>
          <a:bodyPr/>
          <a:lstStyle/>
          <a:p>
            <a:r>
              <a:rPr lang="en-GB" noProof="0"/>
              <a:t>Click to add title</a:t>
            </a:r>
          </a:p>
        </p:txBody>
      </p:sp>
      <p:sp>
        <p:nvSpPr>
          <p:cNvPr id="10" name="Content Placeholder 2">
            <a:extLst>
              <a:ext uri="{FF2B5EF4-FFF2-40B4-BE49-F238E27FC236}">
                <a16:creationId xmlns:a16="http://schemas.microsoft.com/office/drawing/2014/main" id="{5ACF7BFC-BD86-4C74-A844-C4DA2B85BF3B}"/>
              </a:ext>
            </a:extLst>
          </p:cNvPr>
          <p:cNvSpPr>
            <a:spLocks noGrp="1"/>
          </p:cNvSpPr>
          <p:nvPr>
            <p:ph idx="1" hasCustomPrompt="1"/>
          </p:nvPr>
        </p:nvSpPr>
        <p:spPr>
          <a:xfrm>
            <a:off x="753018" y="1944936"/>
            <a:ext cx="7033662" cy="3884400"/>
          </a:xfrm>
          <a:prstGeom prst="rect">
            <a:avLst/>
          </a:prstGeom>
          <a:noFill/>
          <a:ln>
            <a:noFill/>
          </a:ln>
        </p:spPr>
        <p:txBody>
          <a:bodyPr lIns="0" tIns="0" rIns="0" bIns="0"/>
          <a:lstStyle>
            <a:lvl1pPr>
              <a:defRPr sz="1800">
                <a:solidFill>
                  <a:schemeClr val="tx2"/>
                </a:solidFill>
              </a:defRPr>
            </a:lvl1pPr>
            <a:lvl2pPr>
              <a:defRPr sz="1600">
                <a:solidFill>
                  <a:schemeClr val="tx2"/>
                </a:solidFill>
              </a:defRPr>
            </a:lvl2pPr>
            <a:lvl3pPr>
              <a:defRPr sz="2000">
                <a:solidFill>
                  <a:schemeClr val="tx2"/>
                </a:solidFill>
              </a:defRPr>
            </a:lvl3pPr>
            <a:lvl4pPr>
              <a:defRPr sz="1800">
                <a:solidFill>
                  <a:schemeClr val="tx2"/>
                </a:solidFill>
                <a:latin typeface="+mj-lt"/>
              </a:defRPr>
            </a:lvl4pPr>
            <a:lvl5pPr>
              <a:defRPr sz="16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GB" noProof="0"/>
              <a:t>Click to add text (Enter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9" name="Text Placeholder 7">
            <a:extLst>
              <a:ext uri="{FF2B5EF4-FFF2-40B4-BE49-F238E27FC236}">
                <a16:creationId xmlns:a16="http://schemas.microsoft.com/office/drawing/2014/main" id="{BBF7A4F8-8C56-433B-B384-E888DE354F3B}"/>
              </a:ext>
            </a:extLst>
          </p:cNvPr>
          <p:cNvSpPr>
            <a:spLocks noGrp="1"/>
          </p:cNvSpPr>
          <p:nvPr>
            <p:ph type="body" sz="quarter" idx="25" hasCustomPrompt="1"/>
          </p:nvPr>
        </p:nvSpPr>
        <p:spPr>
          <a:xfrm>
            <a:off x="8171738" y="1944936"/>
            <a:ext cx="3258879" cy="3884400"/>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1" name="Subtitle 2">
            <a:extLst>
              <a:ext uri="{FF2B5EF4-FFF2-40B4-BE49-F238E27FC236}">
                <a16:creationId xmlns:a16="http://schemas.microsoft.com/office/drawing/2014/main" id="{D95402A2-02A0-4307-802E-65C83900FB58}"/>
              </a:ext>
            </a:extLst>
          </p:cNvPr>
          <p:cNvSpPr>
            <a:spLocks noGrp="1"/>
          </p:cNvSpPr>
          <p:nvPr>
            <p:ph type="subTitle" idx="21" hasCustomPrompt="1"/>
          </p:nvPr>
        </p:nvSpPr>
        <p:spPr>
          <a:xfrm>
            <a:off x="8124825" y="6153212"/>
            <a:ext cx="1341438"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8F1BA0CC-2F40-4212-BAD3-4912F3B972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2C69B-DF05-4350-961F-396EF1AAE401}"/>
              </a:ext>
            </a:extLst>
          </p:cNvPr>
          <p:cNvSpPr>
            <a:spLocks noGrp="1"/>
          </p:cNvSpPr>
          <p:nvPr>
            <p:ph type="sldNum" sz="quarter" idx="12"/>
          </p:nvPr>
        </p:nvSpPr>
        <p:spPr/>
        <p:txBody>
          <a:bodyPr/>
          <a:lstStyle/>
          <a:p>
            <a:fld id="{FEC3B1A6-4FBC-4EF4-B95F-5F5000746886}" type="slidenum">
              <a:rPr lang="en-GB" smtClean="0"/>
              <a:pPr/>
              <a:t>‹#›</a:t>
            </a:fld>
            <a:endParaRPr lang="en-GB"/>
          </a:p>
        </p:txBody>
      </p:sp>
      <p:sp>
        <p:nvSpPr>
          <p:cNvPr id="13" name="TextBox 12">
            <a:extLst>
              <a:ext uri="{FF2B5EF4-FFF2-40B4-BE49-F238E27FC236}">
                <a16:creationId xmlns:a16="http://schemas.microsoft.com/office/drawing/2014/main" id="{4113B282-FE5C-4D3B-A94E-342CDBD24A26}"/>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Tree>
    <p:extLst>
      <p:ext uri="{BB962C8B-B14F-4D97-AF65-F5344CB8AC3E}">
        <p14:creationId xmlns:p14="http://schemas.microsoft.com/office/powerpoint/2010/main" val="418482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text and graph grey 2/3">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B6D2D0D-5894-473F-94B4-26B31CF9DFF2}"/>
              </a:ext>
            </a:extLst>
          </p:cNvPr>
          <p:cNvSpPr>
            <a:spLocks noGrp="1"/>
          </p:cNvSpPr>
          <p:nvPr>
            <p:ph type="dt" sz="half" idx="22"/>
          </p:nvPr>
        </p:nvSpPr>
        <p:spPr/>
        <p:txBody>
          <a:bodyPr/>
          <a:lstStyle/>
          <a:p>
            <a:fld id="{E9A68AA9-8D2F-48E6-9AD9-EBAF723AC982}" type="datetime4">
              <a:rPr lang="en-GB" smtClean="0"/>
              <a:t>05 January 2024</a:t>
            </a:fld>
            <a:endParaRPr lang="en-GB"/>
          </a:p>
        </p:txBody>
      </p:sp>
      <p:sp>
        <p:nvSpPr>
          <p:cNvPr id="9" name="Rectangle: Diagonal Corners Rounded 8">
            <a:extLst>
              <a:ext uri="{FF2B5EF4-FFF2-40B4-BE49-F238E27FC236}">
                <a16:creationId xmlns:a16="http://schemas.microsoft.com/office/drawing/2014/main" id="{0DB9E226-A6B7-47C5-A805-9EEAC3DFFE85}"/>
              </a:ext>
            </a:extLst>
          </p:cNvPr>
          <p:cNvSpPr/>
          <p:nvPr userDrawn="1"/>
        </p:nvSpPr>
        <p:spPr>
          <a:xfrm>
            <a:off x="574675" y="611189"/>
            <a:ext cx="7259637" cy="5399086"/>
          </a:xfrm>
          <a:prstGeom prst="round2DiagRect">
            <a:avLst>
              <a:gd name="adj1" fmla="val 0"/>
              <a:gd name="adj2" fmla="val 3824"/>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8127338" y="611187"/>
            <a:ext cx="3488400" cy="936000"/>
          </a:xfrm>
        </p:spPr>
        <p:txBody>
          <a:bodyPr/>
          <a:lstStyle/>
          <a:p>
            <a:r>
              <a:rPr lang="en-GB" noProof="0"/>
              <a:t>Click to add title</a:t>
            </a:r>
          </a:p>
        </p:txBody>
      </p:sp>
      <p:sp>
        <p:nvSpPr>
          <p:cNvPr id="8" name="Content Placeholder 7">
            <a:extLst>
              <a:ext uri="{FF2B5EF4-FFF2-40B4-BE49-F238E27FC236}">
                <a16:creationId xmlns:a16="http://schemas.microsoft.com/office/drawing/2014/main" id="{56010670-8C7E-4934-86EB-E0DD503C5032}"/>
              </a:ext>
            </a:extLst>
          </p:cNvPr>
          <p:cNvSpPr>
            <a:spLocks noGrp="1"/>
          </p:cNvSpPr>
          <p:nvPr>
            <p:ph sz="quarter" idx="17" hasCustomPrompt="1"/>
          </p:nvPr>
        </p:nvSpPr>
        <p:spPr>
          <a:xfrm>
            <a:off x="753893" y="791189"/>
            <a:ext cx="6901200" cy="5040000"/>
          </a:xfrm>
          <a:prstGeom prst="rect">
            <a:avLst/>
          </a:prstGeom>
          <a:noFill/>
        </p:spPr>
        <p:txBody>
          <a:bodyPr lIns="0" tIns="0" rIns="0" bIns="0"/>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p:txBody>
      </p:sp>
      <p:sp>
        <p:nvSpPr>
          <p:cNvPr id="11" name="Text Placeholder 7">
            <a:extLst>
              <a:ext uri="{FF2B5EF4-FFF2-40B4-BE49-F238E27FC236}">
                <a16:creationId xmlns:a16="http://schemas.microsoft.com/office/drawing/2014/main" id="{ACEA4F12-0268-471C-A83F-9A108A4CA255}"/>
              </a:ext>
            </a:extLst>
          </p:cNvPr>
          <p:cNvSpPr>
            <a:spLocks noGrp="1"/>
          </p:cNvSpPr>
          <p:nvPr>
            <p:ph type="body" sz="quarter" idx="25" hasCustomPrompt="1"/>
          </p:nvPr>
        </p:nvSpPr>
        <p:spPr>
          <a:xfrm>
            <a:off x="8127338" y="1760538"/>
            <a:ext cx="3488400"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ubtitle 2">
            <a:extLst>
              <a:ext uri="{FF2B5EF4-FFF2-40B4-BE49-F238E27FC236}">
                <a16:creationId xmlns:a16="http://schemas.microsoft.com/office/drawing/2014/main" id="{674E241C-EE71-40A1-BE7D-D7F6A2C1B606}"/>
              </a:ext>
            </a:extLst>
          </p:cNvPr>
          <p:cNvSpPr>
            <a:spLocks noGrp="1"/>
          </p:cNvSpPr>
          <p:nvPr>
            <p:ph type="subTitle" idx="21" hasCustomPrompt="1"/>
          </p:nvPr>
        </p:nvSpPr>
        <p:spPr>
          <a:xfrm>
            <a:off x="8127338" y="6153212"/>
            <a:ext cx="1338925"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F1622F8B-CBA8-4A3C-A2C3-EAFBA76DBD11}"/>
              </a:ext>
            </a:extLst>
          </p:cNvPr>
          <p:cNvSpPr>
            <a:spLocks noGrp="1"/>
          </p:cNvSpPr>
          <p:nvPr>
            <p:ph type="ftr" sz="quarter" idx="23"/>
          </p:nvPr>
        </p:nvSpPr>
        <p:spPr/>
        <p:txBody>
          <a:bodyPr/>
          <a:lstStyle/>
          <a:p>
            <a:endParaRPr lang="en-GB"/>
          </a:p>
        </p:txBody>
      </p:sp>
      <p:sp>
        <p:nvSpPr>
          <p:cNvPr id="6" name="Slide Number Placeholder 5">
            <a:extLst>
              <a:ext uri="{FF2B5EF4-FFF2-40B4-BE49-F238E27FC236}">
                <a16:creationId xmlns:a16="http://schemas.microsoft.com/office/drawing/2014/main" id="{E06A8B4E-B9EA-45FE-8E7E-74F90F85859D}"/>
              </a:ext>
            </a:extLst>
          </p:cNvPr>
          <p:cNvSpPr>
            <a:spLocks noGrp="1"/>
          </p:cNvSpPr>
          <p:nvPr>
            <p:ph type="sldNum" sz="quarter" idx="24"/>
          </p:nvPr>
        </p:nvSpPr>
        <p:spPr/>
        <p:txBody>
          <a:bodyPr/>
          <a:lstStyle/>
          <a:p>
            <a:fld id="{FEC3B1A6-4FBC-4EF4-B95F-5F5000746886}" type="slidenum">
              <a:rPr lang="en-GB" smtClean="0"/>
              <a:pPr/>
              <a:t>‹#›</a:t>
            </a:fld>
            <a:endParaRPr lang="en-GB"/>
          </a:p>
        </p:txBody>
      </p:sp>
      <p:sp>
        <p:nvSpPr>
          <p:cNvPr id="12" name="TextBox 11">
            <a:extLst>
              <a:ext uri="{FF2B5EF4-FFF2-40B4-BE49-F238E27FC236}">
                <a16:creationId xmlns:a16="http://schemas.microsoft.com/office/drawing/2014/main" id="{E024416E-B602-4043-9D4E-B31ABFC45FC0}"/>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Tree>
    <p:extLst>
      <p:ext uri="{BB962C8B-B14F-4D97-AF65-F5344CB8AC3E}">
        <p14:creationId xmlns:p14="http://schemas.microsoft.com/office/powerpoint/2010/main" val="97176156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text and graph grey 2/2">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2143326D-0680-4168-8918-2DDA581E057C}"/>
              </a:ext>
            </a:extLst>
          </p:cNvPr>
          <p:cNvSpPr>
            <a:spLocks noGrp="1"/>
          </p:cNvSpPr>
          <p:nvPr>
            <p:ph type="dt" sz="half" idx="26"/>
          </p:nvPr>
        </p:nvSpPr>
        <p:spPr/>
        <p:txBody>
          <a:bodyPr/>
          <a:lstStyle/>
          <a:p>
            <a:fld id="{2070F4BF-1B51-49B7-9B74-6F223041CF41}" type="datetime4">
              <a:rPr lang="en-GB" smtClean="0"/>
              <a:t>05 January 2024</a:t>
            </a:fld>
            <a:endParaRPr lang="en-GB"/>
          </a:p>
        </p:txBody>
      </p:sp>
      <p:sp>
        <p:nvSpPr>
          <p:cNvPr id="9" name="Rectangle: Diagonal Corners Rounded 8">
            <a:extLst>
              <a:ext uri="{FF2B5EF4-FFF2-40B4-BE49-F238E27FC236}">
                <a16:creationId xmlns:a16="http://schemas.microsoft.com/office/drawing/2014/main" id="{AA2BD8CE-02B1-4AFA-A4B1-97907BF49304}"/>
              </a:ext>
            </a:extLst>
          </p:cNvPr>
          <p:cNvSpPr/>
          <p:nvPr userDrawn="1"/>
        </p:nvSpPr>
        <p:spPr>
          <a:xfrm>
            <a:off x="574675" y="611189"/>
            <a:ext cx="5521325" cy="5400000"/>
          </a:xfrm>
          <a:prstGeom prst="round2DiagRect">
            <a:avLst>
              <a:gd name="adj1" fmla="val 0"/>
              <a:gd name="adj2" fmla="val 3712"/>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6384000" y="611187"/>
            <a:ext cx="5231738" cy="936000"/>
          </a:xfrm>
        </p:spPr>
        <p:txBody>
          <a:bodyPr/>
          <a:lstStyle/>
          <a:p>
            <a:r>
              <a:rPr lang="en-GB" noProof="0"/>
              <a:t>Click to add title</a:t>
            </a:r>
          </a:p>
        </p:txBody>
      </p:sp>
      <p:sp>
        <p:nvSpPr>
          <p:cNvPr id="8" name="Content Placeholder 2">
            <a:extLst>
              <a:ext uri="{FF2B5EF4-FFF2-40B4-BE49-F238E27FC236}">
                <a16:creationId xmlns:a16="http://schemas.microsoft.com/office/drawing/2014/main" id="{4E6039CD-23AC-462D-B2B2-F784D44A2E95}"/>
              </a:ext>
            </a:extLst>
          </p:cNvPr>
          <p:cNvSpPr>
            <a:spLocks noGrp="1"/>
          </p:cNvSpPr>
          <p:nvPr>
            <p:ph sz="quarter" idx="17" hasCustomPrompt="1"/>
          </p:nvPr>
        </p:nvSpPr>
        <p:spPr>
          <a:xfrm>
            <a:off x="755143" y="791189"/>
            <a:ext cx="5158800" cy="5040000"/>
          </a:xfrm>
          <a:prstGeom prst="rect">
            <a:avLst/>
          </a:prstGeom>
        </p:spPr>
        <p:txBody>
          <a:body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p:txBody>
      </p:sp>
      <p:sp>
        <p:nvSpPr>
          <p:cNvPr id="11" name="Text Placeholder 7">
            <a:extLst>
              <a:ext uri="{FF2B5EF4-FFF2-40B4-BE49-F238E27FC236}">
                <a16:creationId xmlns:a16="http://schemas.microsoft.com/office/drawing/2014/main" id="{DFBF1C3C-0D84-48B7-AC37-6FA99EEAA851}"/>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ubtitle 2">
            <a:extLst>
              <a:ext uri="{FF2B5EF4-FFF2-40B4-BE49-F238E27FC236}">
                <a16:creationId xmlns:a16="http://schemas.microsoft.com/office/drawing/2014/main" id="{25089B3C-B038-4693-A5CC-315D905D651C}"/>
              </a:ext>
            </a:extLst>
          </p:cNvPr>
          <p:cNvSpPr>
            <a:spLocks noGrp="1"/>
          </p:cNvSpPr>
          <p:nvPr>
            <p:ph type="subTitle" idx="25" hasCustomPrompt="1"/>
          </p:nvPr>
        </p:nvSpPr>
        <p:spPr>
          <a:xfrm>
            <a:off x="6384000" y="6153212"/>
            <a:ext cx="3082263"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DBB11605-347D-4407-958D-51CA2FD6E66B}"/>
              </a:ext>
            </a:extLst>
          </p:cNvPr>
          <p:cNvSpPr>
            <a:spLocks noGrp="1"/>
          </p:cNvSpPr>
          <p:nvPr>
            <p:ph type="ftr" sz="quarter" idx="27"/>
          </p:nvPr>
        </p:nvSpPr>
        <p:spPr>
          <a:xfrm>
            <a:off x="1296000" y="6432383"/>
            <a:ext cx="4798412" cy="222625"/>
          </a:xfrm>
        </p:spPr>
        <p:txBody>
          <a:bodyPr/>
          <a:lstStyle/>
          <a:p>
            <a:endParaRPr lang="en-GB"/>
          </a:p>
        </p:txBody>
      </p:sp>
      <p:sp>
        <p:nvSpPr>
          <p:cNvPr id="6" name="Slide Number Placeholder 5">
            <a:extLst>
              <a:ext uri="{FF2B5EF4-FFF2-40B4-BE49-F238E27FC236}">
                <a16:creationId xmlns:a16="http://schemas.microsoft.com/office/drawing/2014/main" id="{A01D94A1-93AE-4E28-9254-650B03B86AE7}"/>
              </a:ext>
            </a:extLst>
          </p:cNvPr>
          <p:cNvSpPr>
            <a:spLocks noGrp="1"/>
          </p:cNvSpPr>
          <p:nvPr>
            <p:ph type="sldNum" sz="quarter" idx="28"/>
          </p:nvPr>
        </p:nvSpPr>
        <p:spPr/>
        <p:txBody>
          <a:bodyPr/>
          <a:lstStyle/>
          <a:p>
            <a:fld id="{FEC3B1A6-4FBC-4EF4-B95F-5F5000746886}" type="slidenum">
              <a:rPr lang="en-GB" smtClean="0"/>
              <a:pPr/>
              <a:t>‹#›</a:t>
            </a:fld>
            <a:endParaRPr lang="en-GB"/>
          </a:p>
        </p:txBody>
      </p:sp>
      <p:sp>
        <p:nvSpPr>
          <p:cNvPr id="12" name="TextBox 11">
            <a:extLst>
              <a:ext uri="{FF2B5EF4-FFF2-40B4-BE49-F238E27FC236}">
                <a16:creationId xmlns:a16="http://schemas.microsoft.com/office/drawing/2014/main" id="{9B466D48-A70C-4EB9-8932-0731D173CFBC}"/>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Tree>
    <p:extLst>
      <p:ext uri="{BB962C8B-B14F-4D97-AF65-F5344CB8AC3E}">
        <p14:creationId xmlns:p14="http://schemas.microsoft.com/office/powerpoint/2010/main" val="4099302562"/>
      </p:ext>
    </p:extLst>
  </p:cSld>
  <p:clrMapOvr>
    <a:masterClrMapping/>
  </p:clrMapOvr>
  <p:extLst>
    <p:ext uri="{DCECCB84-F9BA-43D5-87BE-67443E8EF086}">
      <p15:sldGuideLst xmlns:p15="http://schemas.microsoft.com/office/powerpoint/2012/main">
        <p15:guide id="1" pos="3840" userDrawn="1">
          <p15:clr>
            <a:srgbClr val="A4A3A4"/>
          </p15:clr>
        </p15:guide>
        <p15:guide id="2" pos="4019" userDrawn="1">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four graphs grey A">
    <p:spTree>
      <p:nvGrpSpPr>
        <p:cNvPr id="1" name=""/>
        <p:cNvGrpSpPr/>
        <p:nvPr/>
      </p:nvGrpSpPr>
      <p:grpSpPr>
        <a:xfrm>
          <a:off x="0" y="0"/>
          <a:ext cx="0" cy="0"/>
          <a:chOff x="0" y="0"/>
          <a:chExt cx="0" cy="0"/>
        </a:xfrm>
      </p:grpSpPr>
      <p:sp>
        <p:nvSpPr>
          <p:cNvPr id="15" name="Rectangle: Diagonal Corners Rounded 14">
            <a:extLst>
              <a:ext uri="{FF2B5EF4-FFF2-40B4-BE49-F238E27FC236}">
                <a16:creationId xmlns:a16="http://schemas.microsoft.com/office/drawing/2014/main" id="{5CC62355-5CE0-416D-96CC-589D3486EA6A}"/>
              </a:ext>
            </a:extLst>
          </p:cNvPr>
          <p:cNvSpPr/>
          <p:nvPr userDrawn="1"/>
        </p:nvSpPr>
        <p:spPr>
          <a:xfrm>
            <a:off x="574674" y="1763999"/>
            <a:ext cx="11037888" cy="4246275"/>
          </a:xfrm>
          <a:prstGeom prst="round2DiagRect">
            <a:avLst>
              <a:gd name="adj1" fmla="val 0"/>
              <a:gd name="adj2" fmla="val 4954"/>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sp>
        <p:nvSpPr>
          <p:cNvPr id="4" name="Date Placeholder 3" hidden="1">
            <a:extLst>
              <a:ext uri="{FF2B5EF4-FFF2-40B4-BE49-F238E27FC236}">
                <a16:creationId xmlns:a16="http://schemas.microsoft.com/office/drawing/2014/main" id="{F53C2BB7-299F-473D-95BC-B9D2B62C5855}"/>
              </a:ext>
            </a:extLst>
          </p:cNvPr>
          <p:cNvSpPr>
            <a:spLocks noGrp="1"/>
          </p:cNvSpPr>
          <p:nvPr>
            <p:ph type="dt" sz="half" idx="26"/>
          </p:nvPr>
        </p:nvSpPr>
        <p:spPr/>
        <p:txBody>
          <a:bodyPr/>
          <a:lstStyle/>
          <a:p>
            <a:fld id="{F33CDFC8-BEBF-456A-BC4C-7FE0CF5FF0D2}" type="datetime4">
              <a:rPr lang="en-GB" smtClean="0"/>
              <a:t>05 January 2024</a:t>
            </a:fld>
            <a:endParaRPr lang="en-GB"/>
          </a:p>
        </p:txBody>
      </p:sp>
      <p:cxnSp>
        <p:nvCxnSpPr>
          <p:cNvPr id="8" name="Straight Connector 7">
            <a:extLst>
              <a:ext uri="{FF2B5EF4-FFF2-40B4-BE49-F238E27FC236}">
                <a16:creationId xmlns:a16="http://schemas.microsoft.com/office/drawing/2014/main" id="{CB7624C1-6E23-47AF-8AF7-E31DB58B681D}"/>
              </a:ext>
            </a:extLst>
          </p:cNvPr>
          <p:cNvCxnSpPr>
            <a:cxnSpLocks/>
          </p:cNvCxnSpPr>
          <p:nvPr userDrawn="1"/>
        </p:nvCxnSpPr>
        <p:spPr>
          <a:xfrm>
            <a:off x="6099175" y="1948289"/>
            <a:ext cx="0" cy="3872849"/>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C4EAB5-A0EE-4436-A752-2EDF42AEAB85}"/>
              </a:ext>
            </a:extLst>
          </p:cNvPr>
          <p:cNvCxnSpPr>
            <a:cxnSpLocks/>
          </p:cNvCxnSpPr>
          <p:nvPr userDrawn="1"/>
        </p:nvCxnSpPr>
        <p:spPr>
          <a:xfrm flipH="1">
            <a:off x="759644" y="3884714"/>
            <a:ext cx="1067965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6000" y="611187"/>
            <a:ext cx="11039738" cy="936000"/>
          </a:xfrm>
        </p:spPr>
        <p:txBody>
          <a:bodyPr/>
          <a:lstStyle/>
          <a:p>
            <a:r>
              <a:rPr lang="en-GB" noProof="0"/>
              <a:t>Click to add title</a:t>
            </a:r>
          </a:p>
        </p:txBody>
      </p:sp>
      <p:sp>
        <p:nvSpPr>
          <p:cNvPr id="3" name="Content Placeholder 2"/>
          <p:cNvSpPr>
            <a:spLocks noGrp="1"/>
          </p:cNvSpPr>
          <p:nvPr>
            <p:ph idx="1" hasCustomPrompt="1"/>
          </p:nvPr>
        </p:nvSpPr>
        <p:spPr>
          <a:xfrm>
            <a:off x="759056" y="1948289"/>
            <a:ext cx="5144943"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0" name="Content Placeholder 7">
            <a:extLst>
              <a:ext uri="{FF2B5EF4-FFF2-40B4-BE49-F238E27FC236}">
                <a16:creationId xmlns:a16="http://schemas.microsoft.com/office/drawing/2014/main" id="{BD470AC0-486C-4ADB-A636-A7857F507503}"/>
              </a:ext>
            </a:extLst>
          </p:cNvPr>
          <p:cNvSpPr>
            <a:spLocks noGrp="1"/>
          </p:cNvSpPr>
          <p:nvPr>
            <p:ph sz="quarter" idx="17" hasCustomPrompt="1"/>
          </p:nvPr>
        </p:nvSpPr>
        <p:spPr>
          <a:xfrm>
            <a:off x="6287738" y="1948289"/>
            <a:ext cx="51444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11" name="Content Placeholder 2">
            <a:extLst>
              <a:ext uri="{FF2B5EF4-FFF2-40B4-BE49-F238E27FC236}">
                <a16:creationId xmlns:a16="http://schemas.microsoft.com/office/drawing/2014/main" id="{F2AB15A3-7D29-4FF8-9044-2A554AC31746}"/>
              </a:ext>
            </a:extLst>
          </p:cNvPr>
          <p:cNvSpPr>
            <a:spLocks noGrp="1"/>
          </p:cNvSpPr>
          <p:nvPr>
            <p:ph idx="22" hasCustomPrompt="1"/>
          </p:nvPr>
        </p:nvSpPr>
        <p:spPr>
          <a:xfrm>
            <a:off x="759056" y="4073454"/>
            <a:ext cx="5144943" cy="1747683"/>
          </a:xfrm>
        </p:spPr>
        <p:txBody>
          <a:bodyPr/>
          <a:lstStyle>
            <a:lvl1pPr>
              <a:defRPr sz="1400"/>
            </a:lvl1pPr>
            <a:lvl2pPr>
              <a:defRPr sz="1200"/>
            </a:lvl2pPr>
            <a:lvl3pPr>
              <a:defRPr sz="1600"/>
            </a:lvl3pPr>
            <a:lvl4pPr>
              <a:defRPr sz="1400"/>
            </a:lvl4pPr>
            <a:lvl5pPr>
              <a:defRPr sz="1200"/>
            </a:lvl5pPr>
            <a:lvl6pPr>
              <a:defRPr sz="1200"/>
            </a:lvl6pPr>
            <a:lvl7pPr>
              <a:buNone/>
              <a:defRPr/>
            </a:lvl7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p:txBody>
      </p:sp>
      <p:sp>
        <p:nvSpPr>
          <p:cNvPr id="12" name="Content Placeholder 7">
            <a:extLst>
              <a:ext uri="{FF2B5EF4-FFF2-40B4-BE49-F238E27FC236}">
                <a16:creationId xmlns:a16="http://schemas.microsoft.com/office/drawing/2014/main" id="{37870839-4155-444E-985B-72020EE59E5D}"/>
              </a:ext>
            </a:extLst>
          </p:cNvPr>
          <p:cNvSpPr>
            <a:spLocks noGrp="1"/>
          </p:cNvSpPr>
          <p:nvPr>
            <p:ph sz="quarter" idx="23" hasCustomPrompt="1"/>
          </p:nvPr>
        </p:nvSpPr>
        <p:spPr>
          <a:xfrm>
            <a:off x="6287738" y="4073454"/>
            <a:ext cx="51444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18" name="Subtitle 2">
            <a:extLst>
              <a:ext uri="{FF2B5EF4-FFF2-40B4-BE49-F238E27FC236}">
                <a16:creationId xmlns:a16="http://schemas.microsoft.com/office/drawing/2014/main" id="{CF4772E7-A437-41AB-9D9C-89048A638B03}"/>
              </a:ext>
            </a:extLst>
          </p:cNvPr>
          <p:cNvSpPr>
            <a:spLocks noGrp="1"/>
          </p:cNvSpPr>
          <p:nvPr>
            <p:ph type="subTitle" idx="25" hasCustomPrompt="1"/>
          </p:nvPr>
        </p:nvSpPr>
        <p:spPr>
          <a:xfrm>
            <a:off x="6284914" y="6153212"/>
            <a:ext cx="3181350"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8089E126-0FB0-4B95-9DA9-4F26740DDE97}"/>
              </a:ext>
            </a:extLst>
          </p:cNvPr>
          <p:cNvSpPr>
            <a:spLocks noGrp="1"/>
          </p:cNvSpPr>
          <p:nvPr>
            <p:ph type="ftr" sz="quarter" idx="27"/>
          </p:nvPr>
        </p:nvSpPr>
        <p:spPr>
          <a:xfrm>
            <a:off x="1296001" y="6432383"/>
            <a:ext cx="4609500" cy="222625"/>
          </a:xfrm>
        </p:spPr>
        <p:txBody>
          <a:bodyPr/>
          <a:lstStyle/>
          <a:p>
            <a:endParaRPr lang="en-GB"/>
          </a:p>
        </p:txBody>
      </p:sp>
      <p:sp>
        <p:nvSpPr>
          <p:cNvPr id="6" name="Slide Number Placeholder 5">
            <a:extLst>
              <a:ext uri="{FF2B5EF4-FFF2-40B4-BE49-F238E27FC236}">
                <a16:creationId xmlns:a16="http://schemas.microsoft.com/office/drawing/2014/main" id="{DF94ED99-0405-48CB-9791-814B2F4619EC}"/>
              </a:ext>
            </a:extLst>
          </p:cNvPr>
          <p:cNvSpPr>
            <a:spLocks noGrp="1"/>
          </p:cNvSpPr>
          <p:nvPr>
            <p:ph type="sldNum" sz="quarter" idx="28"/>
          </p:nvPr>
        </p:nvSpPr>
        <p:spPr/>
        <p:txBody>
          <a:bodyPr/>
          <a:lstStyle/>
          <a:p>
            <a:fld id="{FEC3B1A6-4FBC-4EF4-B95F-5F5000746886}" type="slidenum">
              <a:rPr lang="en-GB" smtClean="0"/>
              <a:pPr/>
              <a:t>‹#›</a:t>
            </a:fld>
            <a:endParaRPr lang="en-GB"/>
          </a:p>
        </p:txBody>
      </p:sp>
      <p:sp>
        <p:nvSpPr>
          <p:cNvPr id="14" name="TextBox 13">
            <a:extLst>
              <a:ext uri="{FF2B5EF4-FFF2-40B4-BE49-F238E27FC236}">
                <a16:creationId xmlns:a16="http://schemas.microsoft.com/office/drawing/2014/main" id="{F28DADB9-32B5-4FE2-A25A-B784782C205B}"/>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Tree>
    <p:extLst>
      <p:ext uri="{BB962C8B-B14F-4D97-AF65-F5344CB8AC3E}">
        <p14:creationId xmlns:p14="http://schemas.microsoft.com/office/powerpoint/2010/main" val="362950096"/>
      </p:ext>
    </p:extLst>
  </p:cSld>
  <p:clrMapOvr>
    <a:masterClrMapping/>
  </p:clrMapOvr>
  <p:extLst>
    <p:ext uri="{DCECCB84-F9BA-43D5-87BE-67443E8EF086}">
      <p15:sldGuideLst xmlns:p15="http://schemas.microsoft.com/office/powerpoint/2012/main">
        <p15:guide id="1" pos="3959" userDrawn="1">
          <p15:clr>
            <a:srgbClr val="A4A3A4"/>
          </p15:clr>
        </p15:guide>
        <p15:guide id="2" pos="3720" userDrawn="1">
          <p15:clr>
            <a:srgbClr val="A4A3A4"/>
          </p15:clr>
        </p15:guide>
        <p15:guide id="3" orient="horz" pos="2329" userDrawn="1">
          <p15:clr>
            <a:srgbClr val="A4A3A4"/>
          </p15:clr>
        </p15:guide>
        <p15:guide id="4" orient="horz" pos="2565"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four graphs grey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F53C2BB7-299F-473D-95BC-B9D2B62C5855}"/>
              </a:ext>
            </a:extLst>
          </p:cNvPr>
          <p:cNvSpPr>
            <a:spLocks noGrp="1"/>
          </p:cNvSpPr>
          <p:nvPr>
            <p:ph type="dt" sz="half" idx="26"/>
          </p:nvPr>
        </p:nvSpPr>
        <p:spPr/>
        <p:txBody>
          <a:bodyPr/>
          <a:lstStyle/>
          <a:p>
            <a:fld id="{F33CDFC8-BEBF-456A-BC4C-7FE0CF5FF0D2}" type="datetime4">
              <a:rPr lang="en-GB" smtClean="0"/>
              <a:t>05 January 2024</a:t>
            </a:fld>
            <a:endParaRPr lang="en-GB"/>
          </a:p>
        </p:txBody>
      </p:sp>
      <p:sp>
        <p:nvSpPr>
          <p:cNvPr id="14" name="Rectangle: Diagonal Corners Rounded 13">
            <a:extLst>
              <a:ext uri="{FF2B5EF4-FFF2-40B4-BE49-F238E27FC236}">
                <a16:creationId xmlns:a16="http://schemas.microsoft.com/office/drawing/2014/main" id="{17914D09-4E92-4ADC-8BEA-188FF4353DA9}"/>
              </a:ext>
            </a:extLst>
          </p:cNvPr>
          <p:cNvSpPr/>
          <p:nvPr userDrawn="1"/>
        </p:nvSpPr>
        <p:spPr>
          <a:xfrm>
            <a:off x="108000" y="108000"/>
            <a:ext cx="11976100" cy="6207075"/>
          </a:xfrm>
          <a:prstGeom prst="round2DiagRect">
            <a:avLst>
              <a:gd name="adj1" fmla="val 0"/>
              <a:gd name="adj2" fmla="val 4953"/>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cxnSp>
        <p:nvCxnSpPr>
          <p:cNvPr id="8" name="Straight Connector 7">
            <a:extLst>
              <a:ext uri="{FF2B5EF4-FFF2-40B4-BE49-F238E27FC236}">
                <a16:creationId xmlns:a16="http://schemas.microsoft.com/office/drawing/2014/main" id="{CB7624C1-6E23-47AF-8AF7-E31DB58B681D}"/>
              </a:ext>
            </a:extLst>
          </p:cNvPr>
          <p:cNvCxnSpPr>
            <a:cxnSpLocks/>
          </p:cNvCxnSpPr>
          <p:nvPr userDrawn="1"/>
        </p:nvCxnSpPr>
        <p:spPr>
          <a:xfrm>
            <a:off x="6099175" y="1948289"/>
            <a:ext cx="0" cy="3872849"/>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C4EAB5-A0EE-4436-A752-2EDF42AEAB85}"/>
              </a:ext>
            </a:extLst>
          </p:cNvPr>
          <p:cNvCxnSpPr>
            <a:cxnSpLocks/>
          </p:cNvCxnSpPr>
          <p:nvPr userDrawn="1"/>
        </p:nvCxnSpPr>
        <p:spPr>
          <a:xfrm flipH="1">
            <a:off x="576000" y="3884714"/>
            <a:ext cx="1104840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6000" y="611187"/>
            <a:ext cx="11039738" cy="936000"/>
          </a:xfrm>
        </p:spPr>
        <p:txBody>
          <a:bodyPr/>
          <a:lstStyle/>
          <a:p>
            <a:r>
              <a:rPr lang="en-GB" noProof="0"/>
              <a:t>Click to add title</a:t>
            </a:r>
          </a:p>
        </p:txBody>
      </p:sp>
      <p:sp>
        <p:nvSpPr>
          <p:cNvPr id="3" name="Content Placeholder 2"/>
          <p:cNvSpPr>
            <a:spLocks noGrp="1"/>
          </p:cNvSpPr>
          <p:nvPr>
            <p:ph idx="1" hasCustomPrompt="1"/>
          </p:nvPr>
        </p:nvSpPr>
        <p:spPr>
          <a:xfrm>
            <a:off x="576000" y="1948289"/>
            <a:ext cx="53280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0" name="Content Placeholder 7">
            <a:extLst>
              <a:ext uri="{FF2B5EF4-FFF2-40B4-BE49-F238E27FC236}">
                <a16:creationId xmlns:a16="http://schemas.microsoft.com/office/drawing/2014/main" id="{BD470AC0-486C-4ADB-A636-A7857F507503}"/>
              </a:ext>
            </a:extLst>
          </p:cNvPr>
          <p:cNvSpPr>
            <a:spLocks noGrp="1"/>
          </p:cNvSpPr>
          <p:nvPr>
            <p:ph sz="quarter" idx="17" hasCustomPrompt="1"/>
          </p:nvPr>
        </p:nvSpPr>
        <p:spPr>
          <a:xfrm>
            <a:off x="6287738" y="1948289"/>
            <a:ext cx="53280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11" name="Content Placeholder 2">
            <a:extLst>
              <a:ext uri="{FF2B5EF4-FFF2-40B4-BE49-F238E27FC236}">
                <a16:creationId xmlns:a16="http://schemas.microsoft.com/office/drawing/2014/main" id="{F2AB15A3-7D29-4FF8-9044-2A554AC31746}"/>
              </a:ext>
            </a:extLst>
          </p:cNvPr>
          <p:cNvSpPr>
            <a:spLocks noGrp="1"/>
          </p:cNvSpPr>
          <p:nvPr>
            <p:ph idx="22" hasCustomPrompt="1"/>
          </p:nvPr>
        </p:nvSpPr>
        <p:spPr>
          <a:xfrm>
            <a:off x="576000" y="4073454"/>
            <a:ext cx="5328000" cy="1747683"/>
          </a:xfrm>
        </p:spPr>
        <p:txBody>
          <a:bodyPr/>
          <a:lstStyle>
            <a:lvl1pPr>
              <a:defRPr sz="1400"/>
            </a:lvl1pPr>
            <a:lvl2pPr>
              <a:defRPr sz="1200"/>
            </a:lvl2pPr>
            <a:lvl3pPr>
              <a:defRPr sz="1600"/>
            </a:lvl3pPr>
            <a:lvl4pPr>
              <a:defRPr sz="1400"/>
            </a:lvl4pPr>
            <a:lvl5pPr>
              <a:defRPr sz="1200"/>
            </a:lvl5pPr>
            <a:lvl6pPr>
              <a:defRPr sz="1200"/>
            </a:lvl6pPr>
            <a:lvl7pPr>
              <a:buNone/>
              <a:defRPr/>
            </a:lvl7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p:txBody>
      </p:sp>
      <p:sp>
        <p:nvSpPr>
          <p:cNvPr id="12" name="Content Placeholder 7">
            <a:extLst>
              <a:ext uri="{FF2B5EF4-FFF2-40B4-BE49-F238E27FC236}">
                <a16:creationId xmlns:a16="http://schemas.microsoft.com/office/drawing/2014/main" id="{37870839-4155-444E-985B-72020EE59E5D}"/>
              </a:ext>
            </a:extLst>
          </p:cNvPr>
          <p:cNvSpPr>
            <a:spLocks noGrp="1"/>
          </p:cNvSpPr>
          <p:nvPr>
            <p:ph sz="quarter" idx="23" hasCustomPrompt="1"/>
          </p:nvPr>
        </p:nvSpPr>
        <p:spPr>
          <a:xfrm>
            <a:off x="6287738" y="4073454"/>
            <a:ext cx="5328000" cy="1747683"/>
          </a:xfrm>
        </p:spPr>
        <p:txBody>
          <a:bodyPr/>
          <a:lstStyle>
            <a:lvl1pPr>
              <a:defRPr sz="1400"/>
            </a:lvl1pPr>
            <a:lvl2pPr>
              <a:defRPr sz="1200"/>
            </a:lvl2pPr>
            <a:lvl3pPr>
              <a:defRPr sz="1600"/>
            </a:lvl3pPr>
            <a:lvl4pPr>
              <a:defRPr sz="1400"/>
            </a:lvl4pPr>
            <a:lvl5pPr>
              <a:defRPr sz="1200"/>
            </a:lvl5pPr>
            <a:lvl6pPr>
              <a:defRPr sz="1200"/>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18" name="Subtitle 2">
            <a:extLst>
              <a:ext uri="{FF2B5EF4-FFF2-40B4-BE49-F238E27FC236}">
                <a16:creationId xmlns:a16="http://schemas.microsoft.com/office/drawing/2014/main" id="{CF4772E7-A437-41AB-9D9C-89048A638B03}"/>
              </a:ext>
            </a:extLst>
          </p:cNvPr>
          <p:cNvSpPr>
            <a:spLocks noGrp="1"/>
          </p:cNvSpPr>
          <p:nvPr>
            <p:ph type="subTitle" idx="25" hasCustomPrompt="1"/>
          </p:nvPr>
        </p:nvSpPr>
        <p:spPr>
          <a:xfrm>
            <a:off x="6284913" y="6153212"/>
            <a:ext cx="3181350"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8089E126-0FB0-4B95-9DA9-4F26740DDE97}"/>
              </a:ext>
            </a:extLst>
          </p:cNvPr>
          <p:cNvSpPr>
            <a:spLocks noGrp="1"/>
          </p:cNvSpPr>
          <p:nvPr>
            <p:ph type="ftr" sz="quarter" idx="27"/>
          </p:nvPr>
        </p:nvSpPr>
        <p:spPr>
          <a:xfrm>
            <a:off x="1296001" y="6432383"/>
            <a:ext cx="4609500" cy="222625"/>
          </a:xfrm>
        </p:spPr>
        <p:txBody>
          <a:bodyPr/>
          <a:lstStyle/>
          <a:p>
            <a:endParaRPr lang="en-GB"/>
          </a:p>
        </p:txBody>
      </p:sp>
      <p:sp>
        <p:nvSpPr>
          <p:cNvPr id="6" name="Slide Number Placeholder 5">
            <a:extLst>
              <a:ext uri="{FF2B5EF4-FFF2-40B4-BE49-F238E27FC236}">
                <a16:creationId xmlns:a16="http://schemas.microsoft.com/office/drawing/2014/main" id="{DF94ED99-0405-48CB-9791-814B2F4619EC}"/>
              </a:ext>
            </a:extLst>
          </p:cNvPr>
          <p:cNvSpPr>
            <a:spLocks noGrp="1"/>
          </p:cNvSpPr>
          <p:nvPr>
            <p:ph type="sldNum" sz="quarter" idx="28"/>
          </p:nvPr>
        </p:nvSpPr>
        <p:spPr/>
        <p:txBody>
          <a:bodyPr/>
          <a:lstStyle/>
          <a:p>
            <a:fld id="{FEC3B1A6-4FBC-4EF4-B95F-5F5000746886}" type="slidenum">
              <a:rPr lang="en-GB" smtClean="0"/>
              <a:pPr/>
              <a:t>‹#›</a:t>
            </a:fld>
            <a:endParaRPr lang="en-GB"/>
          </a:p>
        </p:txBody>
      </p:sp>
      <p:sp>
        <p:nvSpPr>
          <p:cNvPr id="15" name="TextBox 14">
            <a:extLst>
              <a:ext uri="{FF2B5EF4-FFF2-40B4-BE49-F238E27FC236}">
                <a16:creationId xmlns:a16="http://schemas.microsoft.com/office/drawing/2014/main" id="{E88A2FF3-5CB4-43D6-9C1F-F01FD666FF5A}"/>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Tree>
    <p:extLst>
      <p:ext uri="{BB962C8B-B14F-4D97-AF65-F5344CB8AC3E}">
        <p14:creationId xmlns:p14="http://schemas.microsoft.com/office/powerpoint/2010/main" val="1492426440"/>
      </p:ext>
    </p:extLst>
  </p:cSld>
  <p:clrMapOvr>
    <a:masterClrMapping/>
  </p:clrMapOvr>
  <p:extLst>
    <p:ext uri="{DCECCB84-F9BA-43D5-87BE-67443E8EF086}">
      <p15:sldGuideLst xmlns:p15="http://schemas.microsoft.com/office/powerpoint/2012/main">
        <p15:guide id="1" pos="3959" userDrawn="1">
          <p15:clr>
            <a:srgbClr val="A4A3A4"/>
          </p15:clr>
        </p15:guide>
        <p15:guide id="2" pos="3720" userDrawn="1">
          <p15:clr>
            <a:srgbClr val="A4A3A4"/>
          </p15:clr>
        </p15:guide>
        <p15:guide id="3" orient="horz" pos="2329" userDrawn="1">
          <p15:clr>
            <a:srgbClr val="A4A3A4"/>
          </p15:clr>
        </p15:guide>
        <p15:guide id="4" orient="horz" pos="2565" userDrawn="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graphs 1/1">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A3D4FFB5-8862-4D04-9CE7-5A35C81BB678}"/>
              </a:ext>
            </a:extLst>
          </p:cNvPr>
          <p:cNvSpPr>
            <a:spLocks noGrp="1"/>
          </p:cNvSpPr>
          <p:nvPr>
            <p:ph type="dt" sz="half" idx="10"/>
          </p:nvPr>
        </p:nvSpPr>
        <p:spPr/>
        <p:txBody>
          <a:bodyPr/>
          <a:lstStyle/>
          <a:p>
            <a:fld id="{E3B4F37A-205F-4D9A-87AE-0C1338FF96BB}" type="datetime4">
              <a:rPr lang="en-GB" smtClean="0"/>
              <a:t>05 January 2024</a:t>
            </a:fld>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Subtitle 2">
            <a:extLst>
              <a:ext uri="{FF2B5EF4-FFF2-40B4-BE49-F238E27FC236}">
                <a16:creationId xmlns:a16="http://schemas.microsoft.com/office/drawing/2014/main" id="{258E2F4D-2A36-4E37-A8BA-1574643666DB}"/>
              </a:ext>
            </a:extLst>
          </p:cNvPr>
          <p:cNvSpPr>
            <a:spLocks noGrp="1"/>
          </p:cNvSpPr>
          <p:nvPr>
            <p:ph type="subTitle" idx="21" hasCustomPrompt="1"/>
          </p:nvPr>
        </p:nvSpPr>
        <p:spPr>
          <a:xfrm>
            <a:off x="6385169" y="6153212"/>
            <a:ext cx="3081094"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B147E83B-851C-4F69-AA43-13B51620E680}"/>
              </a:ext>
            </a:extLst>
          </p:cNvPr>
          <p:cNvSpPr>
            <a:spLocks noGrp="1"/>
          </p:cNvSpPr>
          <p:nvPr>
            <p:ph type="ftr" sz="quarter" idx="11"/>
          </p:nvPr>
        </p:nvSpPr>
        <p:spPr>
          <a:xfrm>
            <a:off x="1296000" y="6432383"/>
            <a:ext cx="4798800" cy="222625"/>
          </a:xfrm>
        </p:spPr>
        <p:txBody>
          <a:bodyPr/>
          <a:lstStyle/>
          <a:p>
            <a:endParaRPr lang="en-GB"/>
          </a:p>
        </p:txBody>
      </p:sp>
      <p:sp>
        <p:nvSpPr>
          <p:cNvPr id="6" name="Slide Number Placeholder 5">
            <a:extLst>
              <a:ext uri="{FF2B5EF4-FFF2-40B4-BE49-F238E27FC236}">
                <a16:creationId xmlns:a16="http://schemas.microsoft.com/office/drawing/2014/main" id="{FB764D0C-6172-4F99-BFB8-66282E48E9F3}"/>
              </a:ext>
            </a:extLst>
          </p:cNvPr>
          <p:cNvSpPr>
            <a:spLocks noGrp="1"/>
          </p:cNvSpPr>
          <p:nvPr>
            <p:ph type="sldNum" sz="quarter" idx="12"/>
          </p:nvPr>
        </p:nvSpPr>
        <p:spPr/>
        <p:txBody>
          <a:bodyPr/>
          <a:lstStyle/>
          <a:p>
            <a:fld id="{FEC3B1A6-4FBC-4EF4-B95F-5F5000746886}" type="slidenum">
              <a:rPr lang="en-GB" smtClean="0"/>
              <a:pPr/>
              <a:t>‹#›</a:t>
            </a:fld>
            <a:endParaRPr lang="en-GB"/>
          </a:p>
        </p:txBody>
      </p:sp>
      <p:sp>
        <p:nvSpPr>
          <p:cNvPr id="8" name="TextBox 7">
            <a:extLst>
              <a:ext uri="{FF2B5EF4-FFF2-40B4-BE49-F238E27FC236}">
                <a16:creationId xmlns:a16="http://schemas.microsoft.com/office/drawing/2014/main" id="{92F18248-703A-4FAC-9E0D-60DCBC2BBCBC}"/>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a:solidFill>
                  <a:schemeClr val="accent4"/>
                </a:solidFill>
                <a:latin typeface="+mn-lt"/>
                <a:ea typeface="+mn-ea"/>
                <a:cs typeface="+mn-cs"/>
              </a:rPr>
              <a:t>Note</a:t>
            </a:r>
            <a:r>
              <a:rPr lang="en-GB" sz="1200" noProof="0">
                <a:solidFill>
                  <a:schemeClr val="accent4"/>
                </a:solidFill>
              </a:rPr>
              <a:t>: Footer 55 strokes and Source 125 strokes to fit all slides</a:t>
            </a:r>
          </a:p>
        </p:txBody>
      </p:sp>
    </p:spTree>
    <p:extLst>
      <p:ext uri="{BB962C8B-B14F-4D97-AF65-F5344CB8AC3E}">
        <p14:creationId xmlns:p14="http://schemas.microsoft.com/office/powerpoint/2010/main" val="818070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ext and graph 2/3">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B6D2D0D-5894-473F-94B4-26B31CF9DFF2}"/>
              </a:ext>
            </a:extLst>
          </p:cNvPr>
          <p:cNvSpPr>
            <a:spLocks noGrp="1"/>
          </p:cNvSpPr>
          <p:nvPr>
            <p:ph type="dt" sz="half" idx="22"/>
          </p:nvPr>
        </p:nvSpPr>
        <p:spPr/>
        <p:txBody>
          <a:bodyPr/>
          <a:lstStyle/>
          <a:p>
            <a:fld id="{F0220A0C-F91A-46C9-AA23-864268128DA1}" type="datetime4">
              <a:rPr lang="en-GB" smtClean="0"/>
              <a:t>05 January 2024</a:t>
            </a:fld>
            <a:endParaRPr lang="en-GB"/>
          </a:p>
        </p:txBody>
      </p:sp>
      <p:cxnSp>
        <p:nvCxnSpPr>
          <p:cNvPr id="12" name="Straight Connector 11">
            <a:extLst>
              <a:ext uri="{FF2B5EF4-FFF2-40B4-BE49-F238E27FC236}">
                <a16:creationId xmlns:a16="http://schemas.microsoft.com/office/drawing/2014/main" id="{4B8467D5-420F-4AA4-95E6-0C68D9CC4A1D}"/>
              </a:ext>
            </a:extLst>
          </p:cNvPr>
          <p:cNvCxnSpPr>
            <a:cxnSpLocks/>
          </p:cNvCxnSpPr>
          <p:nvPr userDrawn="1"/>
        </p:nvCxnSpPr>
        <p:spPr>
          <a:xfrm>
            <a:off x="7980362" y="1760538"/>
            <a:ext cx="0" cy="4249736"/>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4675" y="611187"/>
            <a:ext cx="11041063" cy="936000"/>
          </a:xfrm>
        </p:spPr>
        <p:txBody>
          <a:bodyPr/>
          <a:lstStyle/>
          <a:p>
            <a:r>
              <a:rPr lang="en-GB" noProof="0"/>
              <a:t>Click to add title</a:t>
            </a:r>
          </a:p>
        </p:txBody>
      </p:sp>
      <p:sp>
        <p:nvSpPr>
          <p:cNvPr id="8" name="Content Placeholder 2">
            <a:extLst>
              <a:ext uri="{FF2B5EF4-FFF2-40B4-BE49-F238E27FC236}">
                <a16:creationId xmlns:a16="http://schemas.microsoft.com/office/drawing/2014/main" id="{56010670-8C7E-4934-86EB-E0DD503C5032}"/>
              </a:ext>
            </a:extLst>
          </p:cNvPr>
          <p:cNvSpPr>
            <a:spLocks noGrp="1"/>
          </p:cNvSpPr>
          <p:nvPr>
            <p:ph sz="quarter" idx="17" hasCustomPrompt="1"/>
          </p:nvPr>
        </p:nvSpPr>
        <p:spPr>
          <a:xfrm>
            <a:off x="576264" y="1760538"/>
            <a:ext cx="7210314" cy="4249737"/>
          </a:xfrm>
        </p:spPr>
        <p:txBody>
          <a:body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p:txBody>
      </p:sp>
      <p:sp>
        <p:nvSpPr>
          <p:cNvPr id="11" name="Text Placeholder 7">
            <a:extLst>
              <a:ext uri="{FF2B5EF4-FFF2-40B4-BE49-F238E27FC236}">
                <a16:creationId xmlns:a16="http://schemas.microsoft.com/office/drawing/2014/main" id="{AB12D6E6-3C43-4EC2-8E26-739D537EAD4A}"/>
              </a:ext>
            </a:extLst>
          </p:cNvPr>
          <p:cNvSpPr>
            <a:spLocks noGrp="1"/>
          </p:cNvSpPr>
          <p:nvPr>
            <p:ph type="body" sz="quarter" idx="25" hasCustomPrompt="1"/>
          </p:nvPr>
        </p:nvSpPr>
        <p:spPr>
          <a:xfrm>
            <a:off x="8174148" y="1760538"/>
            <a:ext cx="3441590"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ubtitle 2">
            <a:extLst>
              <a:ext uri="{FF2B5EF4-FFF2-40B4-BE49-F238E27FC236}">
                <a16:creationId xmlns:a16="http://schemas.microsoft.com/office/drawing/2014/main" id="{674E241C-EE71-40A1-BE7D-D7F6A2C1B606}"/>
              </a:ext>
            </a:extLst>
          </p:cNvPr>
          <p:cNvSpPr>
            <a:spLocks noGrp="1"/>
          </p:cNvSpPr>
          <p:nvPr>
            <p:ph type="subTitle" idx="21" hasCustomPrompt="1"/>
          </p:nvPr>
        </p:nvSpPr>
        <p:spPr>
          <a:xfrm>
            <a:off x="8127338" y="6153212"/>
            <a:ext cx="1338925"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F1622F8B-CBA8-4A3C-A2C3-EAFBA76DBD11}"/>
              </a:ext>
            </a:extLst>
          </p:cNvPr>
          <p:cNvSpPr>
            <a:spLocks noGrp="1"/>
          </p:cNvSpPr>
          <p:nvPr>
            <p:ph type="ftr" sz="quarter" idx="23"/>
          </p:nvPr>
        </p:nvSpPr>
        <p:spPr/>
        <p:txBody>
          <a:bodyPr/>
          <a:lstStyle/>
          <a:p>
            <a:endParaRPr lang="en-GB"/>
          </a:p>
        </p:txBody>
      </p:sp>
      <p:sp>
        <p:nvSpPr>
          <p:cNvPr id="6" name="Slide Number Placeholder 5">
            <a:extLst>
              <a:ext uri="{FF2B5EF4-FFF2-40B4-BE49-F238E27FC236}">
                <a16:creationId xmlns:a16="http://schemas.microsoft.com/office/drawing/2014/main" id="{E06A8B4E-B9EA-45FE-8E7E-74F90F85859D}"/>
              </a:ext>
            </a:extLst>
          </p:cNvPr>
          <p:cNvSpPr>
            <a:spLocks noGrp="1"/>
          </p:cNvSpPr>
          <p:nvPr>
            <p:ph type="sldNum" sz="quarter" idx="24"/>
          </p:nvPr>
        </p:nvSpPr>
        <p:spPr/>
        <p:txBody>
          <a:bodyPr/>
          <a:lstStyle/>
          <a:p>
            <a:fld id="{FEC3B1A6-4FBC-4EF4-B95F-5F5000746886}" type="slidenum">
              <a:rPr lang="en-GB" smtClean="0"/>
              <a:pPr/>
              <a:t>‹#›</a:t>
            </a:fld>
            <a:endParaRPr lang="en-GB"/>
          </a:p>
        </p:txBody>
      </p:sp>
      <p:sp>
        <p:nvSpPr>
          <p:cNvPr id="13" name="TextBox 12">
            <a:extLst>
              <a:ext uri="{FF2B5EF4-FFF2-40B4-BE49-F238E27FC236}">
                <a16:creationId xmlns:a16="http://schemas.microsoft.com/office/drawing/2014/main" id="{57BB97F5-0AEA-4C29-BAFA-4510C6FDC4F8}"/>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Tree>
    <p:extLst>
      <p:ext uri="{BB962C8B-B14F-4D97-AF65-F5344CB8AC3E}">
        <p14:creationId xmlns:p14="http://schemas.microsoft.com/office/powerpoint/2010/main" val="156604910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Image D">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C5AD5BE-9138-4ECE-B954-4B13BD7EC6BB}"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7" name="Group 16">
            <a:extLst>
              <a:ext uri="{FF2B5EF4-FFF2-40B4-BE49-F238E27FC236}">
                <a16:creationId xmlns:a16="http://schemas.microsoft.com/office/drawing/2014/main" id="{271A55C1-8D88-4557-A73B-2F3A0C08267B}"/>
              </a:ext>
            </a:extLst>
          </p:cNvPr>
          <p:cNvGrpSpPr/>
          <p:nvPr userDrawn="1"/>
        </p:nvGrpSpPr>
        <p:grpSpPr>
          <a:xfrm>
            <a:off x="0" y="-597900"/>
            <a:ext cx="5928267" cy="543900"/>
            <a:chOff x="0" y="-597900"/>
            <a:chExt cx="5928267" cy="543900"/>
          </a:xfrm>
        </p:grpSpPr>
        <p:sp>
          <p:nvSpPr>
            <p:cNvPr id="18" name="TextBox 17">
              <a:extLst>
                <a:ext uri="{FF2B5EF4-FFF2-40B4-BE49-F238E27FC236}">
                  <a16:creationId xmlns:a16="http://schemas.microsoft.com/office/drawing/2014/main" id="{1F948C82-1F94-4333-8ABE-092C8254FBBD}"/>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2E6617B1-520F-4DDC-8236-AF7A82411C18}"/>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6" name="Logo">
            <a:extLst>
              <a:ext uri="{FF2B5EF4-FFF2-40B4-BE49-F238E27FC236}">
                <a16:creationId xmlns:a16="http://schemas.microsoft.com/office/drawing/2014/main" id="{38D4C146-DCEA-4DD7-9939-DE7CDAB2AE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2"/>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4C9CB6">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3" name="Title 1">
            <a:extLst>
              <a:ext uri="{FF2B5EF4-FFF2-40B4-BE49-F238E27FC236}">
                <a16:creationId xmlns:a16="http://schemas.microsoft.com/office/drawing/2014/main" id="{6748920E-3045-4C32-8B25-14F92C4DB19B}"/>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5" name="Subtitle 2">
            <a:extLst>
              <a:ext uri="{FF2B5EF4-FFF2-40B4-BE49-F238E27FC236}">
                <a16:creationId xmlns:a16="http://schemas.microsoft.com/office/drawing/2014/main" id="{4DD4AF61-7850-421E-95C7-1C2FE5287C6F}"/>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24433516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and graph 2/2">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2143326D-0680-4168-8918-2DDA581E057C}"/>
              </a:ext>
            </a:extLst>
          </p:cNvPr>
          <p:cNvSpPr>
            <a:spLocks noGrp="1"/>
          </p:cNvSpPr>
          <p:nvPr>
            <p:ph type="dt" sz="half" idx="26"/>
          </p:nvPr>
        </p:nvSpPr>
        <p:spPr/>
        <p:txBody>
          <a:bodyPr/>
          <a:lstStyle/>
          <a:p>
            <a:fld id="{86BC730D-2C71-4895-9697-8946F4E46E6C}" type="datetime4">
              <a:rPr lang="en-GB" smtClean="0"/>
              <a:t>05 January 2024</a:t>
            </a:fld>
            <a:endParaRPr lang="en-GB"/>
          </a:p>
        </p:txBody>
      </p:sp>
      <p:cxnSp>
        <p:nvCxnSpPr>
          <p:cNvPr id="12" name="Straight Connector 11">
            <a:extLst>
              <a:ext uri="{FF2B5EF4-FFF2-40B4-BE49-F238E27FC236}">
                <a16:creationId xmlns:a16="http://schemas.microsoft.com/office/drawing/2014/main" id="{A109586F-27F2-4962-B5D2-FECDEAF73349}"/>
              </a:ext>
            </a:extLst>
          </p:cNvPr>
          <p:cNvCxnSpPr>
            <a:cxnSpLocks/>
          </p:cNvCxnSpPr>
          <p:nvPr userDrawn="1"/>
        </p:nvCxnSpPr>
        <p:spPr>
          <a:xfrm>
            <a:off x="6238079" y="1760537"/>
            <a:ext cx="0" cy="425160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4675" y="611187"/>
            <a:ext cx="11041063" cy="936000"/>
          </a:xfrm>
        </p:spPr>
        <p:txBody>
          <a:bodyPr/>
          <a:lstStyle/>
          <a:p>
            <a:r>
              <a:rPr lang="en-GB" noProof="0"/>
              <a:t>Click to add title</a:t>
            </a:r>
          </a:p>
        </p:txBody>
      </p:sp>
      <p:sp>
        <p:nvSpPr>
          <p:cNvPr id="8" name="Content Placeholder 2">
            <a:extLst>
              <a:ext uri="{FF2B5EF4-FFF2-40B4-BE49-F238E27FC236}">
                <a16:creationId xmlns:a16="http://schemas.microsoft.com/office/drawing/2014/main" id="{4E6039CD-23AC-462D-B2B2-F784D44A2E95}"/>
              </a:ext>
            </a:extLst>
          </p:cNvPr>
          <p:cNvSpPr>
            <a:spLocks noGrp="1"/>
          </p:cNvSpPr>
          <p:nvPr>
            <p:ph sz="quarter" idx="17" hasCustomPrompt="1"/>
          </p:nvPr>
        </p:nvSpPr>
        <p:spPr>
          <a:xfrm>
            <a:off x="576264" y="1760538"/>
            <a:ext cx="5469286" cy="4249737"/>
          </a:xfrm>
        </p:spPr>
        <p:txBody>
          <a:body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p:txBody>
      </p:sp>
      <p:sp>
        <p:nvSpPr>
          <p:cNvPr id="11" name="Text Placeholder 7">
            <a:extLst>
              <a:ext uri="{FF2B5EF4-FFF2-40B4-BE49-F238E27FC236}">
                <a16:creationId xmlns:a16="http://schemas.microsoft.com/office/drawing/2014/main" id="{CD500477-F9D0-4D2A-8A1E-7485259FB5C2}"/>
              </a:ext>
            </a:extLst>
          </p:cNvPr>
          <p:cNvSpPr>
            <a:spLocks noGrp="1"/>
          </p:cNvSpPr>
          <p:nvPr>
            <p:ph type="body" sz="quarter" idx="21" hasCustomPrompt="1"/>
          </p:nvPr>
        </p:nvSpPr>
        <p:spPr>
          <a:xfrm>
            <a:off x="6430607" y="1760538"/>
            <a:ext cx="5185131" cy="4249737"/>
          </a:xfrm>
        </p:spPr>
        <p:txBody>
          <a:bodyPr/>
          <a:lstStyle>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ubtitle 2">
            <a:extLst>
              <a:ext uri="{FF2B5EF4-FFF2-40B4-BE49-F238E27FC236}">
                <a16:creationId xmlns:a16="http://schemas.microsoft.com/office/drawing/2014/main" id="{25089B3C-B038-4693-A5CC-315D905D651C}"/>
              </a:ext>
            </a:extLst>
          </p:cNvPr>
          <p:cNvSpPr>
            <a:spLocks noGrp="1"/>
          </p:cNvSpPr>
          <p:nvPr>
            <p:ph type="subTitle" idx="25" hasCustomPrompt="1"/>
          </p:nvPr>
        </p:nvSpPr>
        <p:spPr>
          <a:xfrm>
            <a:off x="6384000" y="6153212"/>
            <a:ext cx="3082263"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DBB11605-347D-4407-958D-51CA2FD6E66B}"/>
              </a:ext>
            </a:extLst>
          </p:cNvPr>
          <p:cNvSpPr>
            <a:spLocks noGrp="1"/>
          </p:cNvSpPr>
          <p:nvPr>
            <p:ph type="ftr" sz="quarter" idx="27"/>
          </p:nvPr>
        </p:nvSpPr>
        <p:spPr>
          <a:xfrm>
            <a:off x="1296000" y="6432383"/>
            <a:ext cx="4800000" cy="222625"/>
          </a:xfrm>
        </p:spPr>
        <p:txBody>
          <a:bodyPr/>
          <a:lstStyle/>
          <a:p>
            <a:endParaRPr lang="en-GB"/>
          </a:p>
        </p:txBody>
      </p:sp>
      <p:sp>
        <p:nvSpPr>
          <p:cNvPr id="6" name="Slide Number Placeholder 5">
            <a:extLst>
              <a:ext uri="{FF2B5EF4-FFF2-40B4-BE49-F238E27FC236}">
                <a16:creationId xmlns:a16="http://schemas.microsoft.com/office/drawing/2014/main" id="{A01D94A1-93AE-4E28-9254-650B03B86AE7}"/>
              </a:ext>
            </a:extLst>
          </p:cNvPr>
          <p:cNvSpPr>
            <a:spLocks noGrp="1"/>
          </p:cNvSpPr>
          <p:nvPr>
            <p:ph type="sldNum" sz="quarter" idx="28"/>
          </p:nvPr>
        </p:nvSpPr>
        <p:spPr/>
        <p:txBody>
          <a:bodyPr/>
          <a:lstStyle/>
          <a:p>
            <a:fld id="{FEC3B1A6-4FBC-4EF4-B95F-5F5000746886}" type="slidenum">
              <a:rPr lang="en-GB" smtClean="0"/>
              <a:pPr/>
              <a:t>‹#›</a:t>
            </a:fld>
            <a:endParaRPr lang="en-GB"/>
          </a:p>
        </p:txBody>
      </p:sp>
      <p:sp>
        <p:nvSpPr>
          <p:cNvPr id="13" name="TextBox 12">
            <a:extLst>
              <a:ext uri="{FF2B5EF4-FFF2-40B4-BE49-F238E27FC236}">
                <a16:creationId xmlns:a16="http://schemas.microsoft.com/office/drawing/2014/main" id="{68C8917C-0E65-4534-912B-AF700038C1AC}"/>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Tree>
    <p:extLst>
      <p:ext uri="{BB962C8B-B14F-4D97-AF65-F5344CB8AC3E}">
        <p14:creationId xmlns:p14="http://schemas.microsoft.com/office/powerpoint/2010/main" val="2718159229"/>
      </p:ext>
    </p:extLst>
  </p:cSld>
  <p:clrMapOvr>
    <a:masterClrMapping/>
  </p:clrMapOvr>
  <p:extLst>
    <p:ext uri="{DCECCB84-F9BA-43D5-87BE-67443E8EF086}">
      <p15:sldGuideLst xmlns:p15="http://schemas.microsoft.com/office/powerpoint/2012/main">
        <p15:guide id="1" pos="3810" userDrawn="1">
          <p15:clr>
            <a:srgbClr val="A4A3A4"/>
          </p15:clr>
        </p15:guide>
        <p15:guide id="2" pos="4048"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four graphs">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F53C2BB7-299F-473D-95BC-B9D2B62C5855}"/>
              </a:ext>
            </a:extLst>
          </p:cNvPr>
          <p:cNvSpPr>
            <a:spLocks noGrp="1"/>
          </p:cNvSpPr>
          <p:nvPr>
            <p:ph type="dt" sz="half" idx="26"/>
          </p:nvPr>
        </p:nvSpPr>
        <p:spPr/>
        <p:txBody>
          <a:bodyPr/>
          <a:lstStyle/>
          <a:p>
            <a:fld id="{F33CDFC8-BEBF-456A-BC4C-7FE0CF5FF0D2}" type="datetime4">
              <a:rPr lang="en-GB" smtClean="0"/>
              <a:t>05 January 2024</a:t>
            </a:fld>
            <a:endParaRPr lang="en-GB"/>
          </a:p>
        </p:txBody>
      </p:sp>
      <p:cxnSp>
        <p:nvCxnSpPr>
          <p:cNvPr id="13" name="Straight Connector 12">
            <a:extLst>
              <a:ext uri="{FF2B5EF4-FFF2-40B4-BE49-F238E27FC236}">
                <a16:creationId xmlns:a16="http://schemas.microsoft.com/office/drawing/2014/main" id="{8FC4EAB5-A0EE-4436-A752-2EDF42AEAB85}"/>
              </a:ext>
            </a:extLst>
          </p:cNvPr>
          <p:cNvCxnSpPr>
            <a:cxnSpLocks/>
          </p:cNvCxnSpPr>
          <p:nvPr userDrawn="1"/>
        </p:nvCxnSpPr>
        <p:spPr>
          <a:xfrm flipH="1">
            <a:off x="574675" y="3884714"/>
            <a:ext cx="11041200" cy="0"/>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5DBC4D-D0AE-44FC-9C88-24EA3B48F9F6}"/>
              </a:ext>
            </a:extLst>
          </p:cNvPr>
          <p:cNvCxnSpPr>
            <a:cxnSpLocks/>
          </p:cNvCxnSpPr>
          <p:nvPr userDrawn="1"/>
        </p:nvCxnSpPr>
        <p:spPr>
          <a:xfrm>
            <a:off x="6099175" y="1760538"/>
            <a:ext cx="0" cy="4249736"/>
          </a:xfrm>
          <a:prstGeom prst="line">
            <a:avLst/>
          </a:prstGeom>
          <a:ln w="63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576000" y="611187"/>
            <a:ext cx="11039738" cy="936000"/>
          </a:xfrm>
        </p:spPr>
        <p:txBody>
          <a:bodyPr/>
          <a:lstStyle/>
          <a:p>
            <a:r>
              <a:rPr lang="en-GB" noProof="0"/>
              <a:t>Click to add title</a:t>
            </a:r>
          </a:p>
        </p:txBody>
      </p:sp>
      <p:sp>
        <p:nvSpPr>
          <p:cNvPr id="3" name="Content Placeholder 2"/>
          <p:cNvSpPr>
            <a:spLocks noGrp="1"/>
          </p:cNvSpPr>
          <p:nvPr>
            <p:ph idx="1" hasCustomPrompt="1"/>
          </p:nvPr>
        </p:nvSpPr>
        <p:spPr>
          <a:xfrm>
            <a:off x="576000" y="1760539"/>
            <a:ext cx="5328000" cy="1933200"/>
          </a:xfrm>
        </p:spPr>
        <p:txBody>
          <a:bodyPr/>
          <a:lstStyle>
            <a:lvl1pPr>
              <a:defRPr sz="1400"/>
            </a:lvl1pPr>
            <a:lvl2pPr>
              <a:defRPr sz="1200"/>
            </a:lvl2pPr>
            <a:lvl3pPr>
              <a:defRPr sz="1600"/>
            </a:lvl3pPr>
            <a:lvl4pPr>
              <a:defRPr sz="1400"/>
            </a:lvl4pPr>
            <a:lvl5pPr>
              <a:defRPr sz="1200"/>
            </a:lvl5pPr>
            <a:lvl6pPr>
              <a:defRPr sz="1200"/>
            </a:lvl6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0" name="Content Placeholder 7">
            <a:extLst>
              <a:ext uri="{FF2B5EF4-FFF2-40B4-BE49-F238E27FC236}">
                <a16:creationId xmlns:a16="http://schemas.microsoft.com/office/drawing/2014/main" id="{BD470AC0-486C-4ADB-A636-A7857F507503}"/>
              </a:ext>
            </a:extLst>
          </p:cNvPr>
          <p:cNvSpPr>
            <a:spLocks noGrp="1"/>
          </p:cNvSpPr>
          <p:nvPr>
            <p:ph sz="quarter" idx="17" hasCustomPrompt="1"/>
          </p:nvPr>
        </p:nvSpPr>
        <p:spPr>
          <a:xfrm>
            <a:off x="6287738" y="1760539"/>
            <a:ext cx="5328000" cy="1933200"/>
          </a:xfrm>
        </p:spPr>
        <p:txBody>
          <a:bodyPr/>
          <a:lstStyle>
            <a:lvl1pPr>
              <a:defRPr sz="1400"/>
            </a:lvl1pPr>
            <a:lvl2pPr>
              <a:defRPr sz="1200"/>
            </a:lvl2pPr>
            <a:lvl3pPr>
              <a:defRPr sz="1600"/>
            </a:lvl3pPr>
            <a:lvl4pPr>
              <a:defRPr sz="1400"/>
            </a:lvl4pPr>
            <a:lvl5pPr>
              <a:defRPr sz="1200"/>
            </a:lvl5pPr>
            <a:lvl6pPr>
              <a:defRPr sz="1200"/>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11" name="Content Placeholder 2">
            <a:extLst>
              <a:ext uri="{FF2B5EF4-FFF2-40B4-BE49-F238E27FC236}">
                <a16:creationId xmlns:a16="http://schemas.microsoft.com/office/drawing/2014/main" id="{F2AB15A3-7D29-4FF8-9044-2A554AC31746}"/>
              </a:ext>
            </a:extLst>
          </p:cNvPr>
          <p:cNvSpPr>
            <a:spLocks noGrp="1"/>
          </p:cNvSpPr>
          <p:nvPr>
            <p:ph idx="22" hasCustomPrompt="1"/>
          </p:nvPr>
        </p:nvSpPr>
        <p:spPr>
          <a:xfrm>
            <a:off x="576000" y="4076667"/>
            <a:ext cx="5328000" cy="1933200"/>
          </a:xfrm>
        </p:spPr>
        <p:txBody>
          <a:bodyPr/>
          <a:lstStyle>
            <a:lvl1pPr>
              <a:defRPr sz="1400"/>
            </a:lvl1pPr>
            <a:lvl2pPr>
              <a:defRPr sz="1200"/>
            </a:lvl2pPr>
            <a:lvl3pPr>
              <a:defRPr sz="1600"/>
            </a:lvl3pPr>
            <a:lvl4pPr>
              <a:defRPr sz="1400"/>
            </a:lvl4pPr>
            <a:lvl5pPr>
              <a:defRPr sz="1200"/>
            </a:lvl5pPr>
            <a:lvl6pPr>
              <a:defRPr sz="1200"/>
            </a:lvl6pPr>
            <a:lvl7pPr>
              <a:buNone/>
              <a:defRPr/>
            </a:lvl7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p:txBody>
      </p:sp>
      <p:sp>
        <p:nvSpPr>
          <p:cNvPr id="12" name="Content Placeholder 7">
            <a:extLst>
              <a:ext uri="{FF2B5EF4-FFF2-40B4-BE49-F238E27FC236}">
                <a16:creationId xmlns:a16="http://schemas.microsoft.com/office/drawing/2014/main" id="{37870839-4155-444E-985B-72020EE59E5D}"/>
              </a:ext>
            </a:extLst>
          </p:cNvPr>
          <p:cNvSpPr>
            <a:spLocks noGrp="1"/>
          </p:cNvSpPr>
          <p:nvPr>
            <p:ph sz="quarter" idx="23" hasCustomPrompt="1"/>
          </p:nvPr>
        </p:nvSpPr>
        <p:spPr>
          <a:xfrm>
            <a:off x="6287738" y="4076448"/>
            <a:ext cx="5328000" cy="1933200"/>
          </a:xfrm>
        </p:spPr>
        <p:txBody>
          <a:bodyPr/>
          <a:lstStyle>
            <a:lvl1pPr>
              <a:defRPr sz="1400"/>
            </a:lvl1pPr>
            <a:lvl2pPr>
              <a:defRPr sz="1200"/>
            </a:lvl2pPr>
            <a:lvl3pPr>
              <a:defRPr sz="1600"/>
            </a:lvl3pPr>
            <a:lvl4pPr>
              <a:defRPr sz="1400"/>
            </a:lvl4pPr>
            <a:lvl5pPr>
              <a:defRPr sz="1200"/>
            </a:lvl5pPr>
            <a:lvl6pPr>
              <a:defRPr sz="1200"/>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p:txBody>
      </p:sp>
      <p:sp>
        <p:nvSpPr>
          <p:cNvPr id="18" name="Subtitle 2">
            <a:extLst>
              <a:ext uri="{FF2B5EF4-FFF2-40B4-BE49-F238E27FC236}">
                <a16:creationId xmlns:a16="http://schemas.microsoft.com/office/drawing/2014/main" id="{CF4772E7-A437-41AB-9D9C-89048A638B03}"/>
              </a:ext>
            </a:extLst>
          </p:cNvPr>
          <p:cNvSpPr>
            <a:spLocks noGrp="1"/>
          </p:cNvSpPr>
          <p:nvPr>
            <p:ph type="subTitle" idx="25" hasCustomPrompt="1"/>
          </p:nvPr>
        </p:nvSpPr>
        <p:spPr>
          <a:xfrm>
            <a:off x="6286501" y="6153212"/>
            <a:ext cx="3179762"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source</a:t>
            </a:r>
          </a:p>
        </p:txBody>
      </p:sp>
      <p:sp>
        <p:nvSpPr>
          <p:cNvPr id="5" name="Footer Placeholder 4">
            <a:extLst>
              <a:ext uri="{FF2B5EF4-FFF2-40B4-BE49-F238E27FC236}">
                <a16:creationId xmlns:a16="http://schemas.microsoft.com/office/drawing/2014/main" id="{8089E126-0FB0-4B95-9DA9-4F26740DDE97}"/>
              </a:ext>
            </a:extLst>
          </p:cNvPr>
          <p:cNvSpPr>
            <a:spLocks noGrp="1"/>
          </p:cNvSpPr>
          <p:nvPr>
            <p:ph type="ftr" sz="quarter" idx="27"/>
          </p:nvPr>
        </p:nvSpPr>
        <p:spPr>
          <a:xfrm>
            <a:off x="1296000" y="6432383"/>
            <a:ext cx="4606675" cy="222625"/>
          </a:xfrm>
        </p:spPr>
        <p:txBody>
          <a:bodyPr/>
          <a:lstStyle/>
          <a:p>
            <a:endParaRPr lang="en-GB"/>
          </a:p>
        </p:txBody>
      </p:sp>
      <p:sp>
        <p:nvSpPr>
          <p:cNvPr id="6" name="Slide Number Placeholder 5">
            <a:extLst>
              <a:ext uri="{FF2B5EF4-FFF2-40B4-BE49-F238E27FC236}">
                <a16:creationId xmlns:a16="http://schemas.microsoft.com/office/drawing/2014/main" id="{DF94ED99-0405-48CB-9791-814B2F4619EC}"/>
              </a:ext>
            </a:extLst>
          </p:cNvPr>
          <p:cNvSpPr>
            <a:spLocks noGrp="1"/>
          </p:cNvSpPr>
          <p:nvPr>
            <p:ph type="sldNum" sz="quarter" idx="28"/>
          </p:nvPr>
        </p:nvSpPr>
        <p:spPr/>
        <p:txBody>
          <a:bodyPr/>
          <a:lstStyle/>
          <a:p>
            <a:fld id="{FEC3B1A6-4FBC-4EF4-B95F-5F5000746886}" type="slidenum">
              <a:rPr lang="en-GB" smtClean="0"/>
              <a:pPr/>
              <a:t>‹#›</a:t>
            </a:fld>
            <a:endParaRPr lang="en-GB"/>
          </a:p>
        </p:txBody>
      </p:sp>
      <p:sp>
        <p:nvSpPr>
          <p:cNvPr id="15" name="TextBox 14">
            <a:extLst>
              <a:ext uri="{FF2B5EF4-FFF2-40B4-BE49-F238E27FC236}">
                <a16:creationId xmlns:a16="http://schemas.microsoft.com/office/drawing/2014/main" id="{D3B3FE4A-4944-459E-B0F7-4E56255B3548}"/>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solidFill>
                  <a:schemeClr val="accent4"/>
                </a:solidFill>
              </a:rPr>
              <a:t>Note: Footer 55 strokes and Source 125 strokes to fit all slides</a:t>
            </a:r>
          </a:p>
        </p:txBody>
      </p:sp>
    </p:spTree>
    <p:extLst>
      <p:ext uri="{BB962C8B-B14F-4D97-AF65-F5344CB8AC3E}">
        <p14:creationId xmlns:p14="http://schemas.microsoft.com/office/powerpoint/2010/main" val="906412686"/>
      </p:ext>
    </p:extLst>
  </p:cSld>
  <p:clrMapOvr>
    <a:masterClrMapping/>
  </p:clrMapOvr>
  <p:extLst>
    <p:ext uri="{DCECCB84-F9BA-43D5-87BE-67443E8EF086}">
      <p15:sldGuideLst xmlns:p15="http://schemas.microsoft.com/office/powerpoint/2012/main">
        <p15:guide id="1" pos="3960" userDrawn="1">
          <p15:clr>
            <a:srgbClr val="A4A3A4"/>
          </p15:clr>
        </p15:guide>
        <p15:guide id="2" pos="3717" userDrawn="1">
          <p15:clr>
            <a:srgbClr val="A4A3A4"/>
          </p15:clr>
        </p15:guide>
        <p15:guide id="3" orient="horz" pos="2329" userDrawn="1">
          <p15:clr>
            <a:srgbClr val="A4A3A4"/>
          </p15:clr>
        </p15:guide>
        <p15:guide id="4" orient="horz" pos="2568"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text box white">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01B0B61F-D65D-4A73-94CC-A2879B19D7B4}"/>
              </a:ext>
            </a:extLst>
          </p:cNvPr>
          <p:cNvSpPr>
            <a:spLocks noGrp="1"/>
          </p:cNvSpPr>
          <p:nvPr>
            <p:ph type="dt" sz="half" idx="31"/>
          </p:nvPr>
        </p:nvSpPr>
        <p:spPr/>
        <p:txBody>
          <a:bodyPr/>
          <a:lstStyle/>
          <a:p>
            <a:fld id="{D32A9E02-26D3-40C6-97AD-244E0D330514}" type="datetime4">
              <a:rPr lang="en-GB" smtClean="0"/>
              <a:t>05 January 2024</a:t>
            </a:fld>
            <a:endParaRPr lang="en-GB"/>
          </a:p>
        </p:txBody>
      </p:sp>
      <p:grpSp>
        <p:nvGrpSpPr>
          <p:cNvPr id="2" name="Group 1">
            <a:extLst>
              <a:ext uri="{FF2B5EF4-FFF2-40B4-BE49-F238E27FC236}">
                <a16:creationId xmlns:a16="http://schemas.microsoft.com/office/drawing/2014/main" id="{C6FB1626-8EF3-4FCF-8081-3BB5B08C39A5}"/>
              </a:ext>
            </a:extLst>
          </p:cNvPr>
          <p:cNvGrpSpPr/>
          <p:nvPr userDrawn="1"/>
        </p:nvGrpSpPr>
        <p:grpSpPr>
          <a:xfrm>
            <a:off x="0" y="-715763"/>
            <a:ext cx="6550945" cy="657163"/>
            <a:chOff x="0" y="-715763"/>
            <a:chExt cx="6550945" cy="657163"/>
          </a:xfrm>
        </p:grpSpPr>
        <p:sp>
          <p:nvSpPr>
            <p:cNvPr id="10" name="TextBox 9">
              <a:extLst>
                <a:ext uri="{FF2B5EF4-FFF2-40B4-BE49-F238E27FC236}">
                  <a16:creationId xmlns:a16="http://schemas.microsoft.com/office/drawing/2014/main" id="{8EE6AFD7-2C4F-4316-991B-BDB61F8CBEFA}"/>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1" name="Picture 10">
              <a:extLst>
                <a:ext uri="{FF2B5EF4-FFF2-40B4-BE49-F238E27FC236}">
                  <a16:creationId xmlns:a16="http://schemas.microsoft.com/office/drawing/2014/main" id="{1E7232C1-B3B8-4107-9B4E-AB9B49FFB01C}"/>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en-GB" noProof="0"/>
              <a:t>Click to add title</a:t>
            </a:r>
            <a:endParaRPr lang="en-GB"/>
          </a:p>
        </p:txBody>
      </p:sp>
      <p:sp>
        <p:nvSpPr>
          <p:cNvPr id="9" name="Subtitle 2">
            <a:extLst>
              <a:ext uri="{FF2B5EF4-FFF2-40B4-BE49-F238E27FC236}">
                <a16:creationId xmlns:a16="http://schemas.microsoft.com/office/drawing/2014/main" id="{930C2E87-3F03-49D5-9CAA-60D826B832A5}"/>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2" name="Text Placeholder 3">
            <a:extLst>
              <a:ext uri="{FF2B5EF4-FFF2-40B4-BE49-F238E27FC236}">
                <a16:creationId xmlns:a16="http://schemas.microsoft.com/office/drawing/2014/main" id="{1D63F9BC-4ACB-4805-94DD-E5631E840D59}"/>
              </a:ext>
            </a:extLst>
          </p:cNvPr>
          <p:cNvSpPr>
            <a:spLocks noGrp="1"/>
          </p:cNvSpPr>
          <p:nvPr>
            <p:ph type="body" sz="quarter" idx="28" hasCustomPrompt="1"/>
          </p:nvPr>
        </p:nvSpPr>
        <p:spPr>
          <a:xfrm>
            <a:off x="576263" y="1760537"/>
            <a:ext cx="3488400" cy="4249737"/>
          </a:xfrm>
          <a:prstGeom prst="round2DiagRect">
            <a:avLst>
              <a:gd name="adj1" fmla="val 0"/>
              <a:gd name="adj2" fmla="val 6081"/>
            </a:avLst>
          </a:prstGeom>
          <a:solidFill>
            <a:srgbClr val="D9E1D4"/>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6" name="Text Placeholder 4">
            <a:extLst>
              <a:ext uri="{FF2B5EF4-FFF2-40B4-BE49-F238E27FC236}">
                <a16:creationId xmlns:a16="http://schemas.microsoft.com/office/drawing/2014/main" id="{04075257-E08F-497D-8B1A-677CB47CD1E9}"/>
              </a:ext>
            </a:extLst>
          </p:cNvPr>
          <p:cNvSpPr>
            <a:spLocks noGrp="1"/>
          </p:cNvSpPr>
          <p:nvPr>
            <p:ph type="body" sz="quarter" idx="34" hasCustomPrompt="1"/>
          </p:nvPr>
        </p:nvSpPr>
        <p:spPr>
          <a:xfrm>
            <a:off x="4350876" y="1760537"/>
            <a:ext cx="3488400" cy="4249737"/>
          </a:xfrm>
          <a:prstGeom prst="round2DiagRect">
            <a:avLst>
              <a:gd name="adj1" fmla="val 0"/>
              <a:gd name="adj2" fmla="val 6081"/>
            </a:avLst>
          </a:prstGeom>
          <a:solidFill>
            <a:srgbClr val="D9E1D4"/>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7" name="Text Placeholder 5">
            <a:extLst>
              <a:ext uri="{FF2B5EF4-FFF2-40B4-BE49-F238E27FC236}">
                <a16:creationId xmlns:a16="http://schemas.microsoft.com/office/drawing/2014/main" id="{A97DA3CF-109C-4624-8C2D-7298D4C8BE90}"/>
              </a:ext>
            </a:extLst>
          </p:cNvPr>
          <p:cNvSpPr>
            <a:spLocks noGrp="1"/>
          </p:cNvSpPr>
          <p:nvPr>
            <p:ph type="body" sz="quarter" idx="35" hasCustomPrompt="1"/>
          </p:nvPr>
        </p:nvSpPr>
        <p:spPr>
          <a:xfrm>
            <a:off x="8125488" y="1760537"/>
            <a:ext cx="3488400" cy="4249737"/>
          </a:xfrm>
          <a:prstGeom prst="round2DiagRect">
            <a:avLst>
              <a:gd name="adj1" fmla="val 0"/>
              <a:gd name="adj2" fmla="val 6081"/>
            </a:avLst>
          </a:prstGeom>
          <a:solidFill>
            <a:srgbClr val="D9E1D4"/>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7" name="Footer Placeholder 6">
            <a:extLst>
              <a:ext uri="{FF2B5EF4-FFF2-40B4-BE49-F238E27FC236}">
                <a16:creationId xmlns:a16="http://schemas.microsoft.com/office/drawing/2014/main" id="{51B74C7D-EEEC-4744-AD0B-D8DF03184220}"/>
              </a:ext>
            </a:extLst>
          </p:cNvPr>
          <p:cNvSpPr>
            <a:spLocks noGrp="1"/>
          </p:cNvSpPr>
          <p:nvPr>
            <p:ph type="ftr" sz="quarter" idx="32"/>
          </p:nvPr>
        </p:nvSpPr>
        <p:spPr/>
        <p:txBody>
          <a:bodyPr/>
          <a:lstStyle/>
          <a:p>
            <a:endParaRPr lang="en-GB"/>
          </a:p>
        </p:txBody>
      </p:sp>
      <p:sp>
        <p:nvSpPr>
          <p:cNvPr id="8" name="Slide Number Placeholder 7">
            <a:extLst>
              <a:ext uri="{FF2B5EF4-FFF2-40B4-BE49-F238E27FC236}">
                <a16:creationId xmlns:a16="http://schemas.microsoft.com/office/drawing/2014/main" id="{FFA09E97-F405-4DE7-A653-C807E5A7C5BC}"/>
              </a:ext>
            </a:extLst>
          </p:cNvPr>
          <p:cNvSpPr>
            <a:spLocks noGrp="1"/>
          </p:cNvSpPr>
          <p:nvPr>
            <p:ph type="sldNum" sz="quarter" idx="33"/>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202238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text box and colour-block">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01B0B61F-D65D-4A73-94CC-A2879B19D7B4}"/>
              </a:ext>
            </a:extLst>
          </p:cNvPr>
          <p:cNvSpPr>
            <a:spLocks noGrp="1"/>
          </p:cNvSpPr>
          <p:nvPr>
            <p:ph type="dt" sz="half" idx="31"/>
          </p:nvPr>
        </p:nvSpPr>
        <p:spPr/>
        <p:txBody>
          <a:bodyPr/>
          <a:lstStyle/>
          <a:p>
            <a:fld id="{45A103DB-9F8B-4A93-9618-35EEC930B878}" type="datetime4">
              <a:rPr lang="en-GB" smtClean="0"/>
              <a:t>05 January 2024</a:t>
            </a:fld>
            <a:endParaRPr lang="en-GB"/>
          </a:p>
        </p:txBody>
      </p:sp>
      <p:grpSp>
        <p:nvGrpSpPr>
          <p:cNvPr id="3" name="Group 2">
            <a:extLst>
              <a:ext uri="{FF2B5EF4-FFF2-40B4-BE49-F238E27FC236}">
                <a16:creationId xmlns:a16="http://schemas.microsoft.com/office/drawing/2014/main" id="{D76A0AE9-C1A2-4D73-9018-558E86D76282}"/>
              </a:ext>
            </a:extLst>
          </p:cNvPr>
          <p:cNvGrpSpPr/>
          <p:nvPr userDrawn="1"/>
        </p:nvGrpSpPr>
        <p:grpSpPr>
          <a:xfrm>
            <a:off x="0" y="-715763"/>
            <a:ext cx="6550945" cy="657163"/>
            <a:chOff x="0" y="-715763"/>
            <a:chExt cx="6550945" cy="657163"/>
          </a:xfrm>
        </p:grpSpPr>
        <p:sp>
          <p:nvSpPr>
            <p:cNvPr id="11" name="TextBox 10">
              <a:extLst>
                <a:ext uri="{FF2B5EF4-FFF2-40B4-BE49-F238E27FC236}">
                  <a16:creationId xmlns:a16="http://schemas.microsoft.com/office/drawing/2014/main" id="{8597A3FE-D294-4F25-9CBB-5494DB4BBFCC}"/>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 - grey or white if the image is light or dark.</a:t>
              </a: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3" name="Picture 12">
              <a:extLst>
                <a:ext uri="{FF2B5EF4-FFF2-40B4-BE49-F238E27FC236}">
                  <a16:creationId xmlns:a16="http://schemas.microsoft.com/office/drawing/2014/main" id="{097CFFA4-071D-445D-A601-1A7566D77EFC}"/>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2" name="Rectangle 1">
              <a:extLst>
                <a:ext uri="{FF2B5EF4-FFF2-40B4-BE49-F238E27FC236}">
                  <a16:creationId xmlns:a16="http://schemas.microsoft.com/office/drawing/2014/main" id="{7F4F273B-23DF-4067-BDD0-2D04D5D972E4}"/>
                </a:ext>
              </a:extLst>
            </p:cNvPr>
            <p:cNvSpPr/>
            <p:nvPr userDrawn="1"/>
          </p:nvSpPr>
          <p:spPr>
            <a:xfrm>
              <a:off x="4909042" y="-473609"/>
              <a:ext cx="160020" cy="319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grpSp>
      <p:sp>
        <p:nvSpPr>
          <p:cNvPr id="15" name="Text Placeholder 14">
            <a:extLst>
              <a:ext uri="{FF2B5EF4-FFF2-40B4-BE49-F238E27FC236}">
                <a16:creationId xmlns:a16="http://schemas.microsoft.com/office/drawing/2014/main" id="{CE35A90B-85B4-4823-92BB-D6E648C95173}"/>
              </a:ext>
            </a:extLst>
          </p:cNvPr>
          <p:cNvSpPr>
            <a:spLocks noGrp="1"/>
          </p:cNvSpPr>
          <p:nvPr>
            <p:ph type="body" sz="quarter" idx="41" hasCustomPrompt="1"/>
          </p:nvPr>
        </p:nvSpPr>
        <p:spPr>
          <a:xfrm>
            <a:off x="108000" y="108000"/>
            <a:ext cx="11976100" cy="6206400"/>
          </a:xfrm>
          <a:custGeom>
            <a:avLst/>
            <a:gdLst>
              <a:gd name="connsiteX0" fmla="*/ 0 w 11976100"/>
              <a:gd name="connsiteY0" fmla="*/ 0 h 6206400"/>
              <a:gd name="connsiteX1" fmla="*/ 11668664 w 11976100"/>
              <a:gd name="connsiteY1" fmla="*/ 0 h 6206400"/>
              <a:gd name="connsiteX2" fmla="*/ 11976100 w 11976100"/>
              <a:gd name="connsiteY2" fmla="*/ 307436 h 6206400"/>
              <a:gd name="connsiteX3" fmla="*/ 11976100 w 11976100"/>
              <a:gd name="connsiteY3" fmla="*/ 6206400 h 6206400"/>
              <a:gd name="connsiteX4" fmla="*/ 300740 w 11976100"/>
              <a:gd name="connsiteY4" fmla="*/ 6206400 h 6206400"/>
              <a:gd name="connsiteX5" fmla="*/ 245477 w 11976100"/>
              <a:gd name="connsiteY5" fmla="*/ 6200829 h 6206400"/>
              <a:gd name="connsiteX6" fmla="*/ 0 w 11976100"/>
              <a:gd name="connsiteY6" fmla="*/ 5899639 h 62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6100" h="6206400">
                <a:moveTo>
                  <a:pt x="0" y="0"/>
                </a:moveTo>
                <a:lnTo>
                  <a:pt x="11668664" y="0"/>
                </a:lnTo>
                <a:cubicBezTo>
                  <a:pt x="11838456" y="0"/>
                  <a:pt x="11976100" y="137644"/>
                  <a:pt x="11976100" y="307436"/>
                </a:cubicBezTo>
                <a:lnTo>
                  <a:pt x="11976100" y="6206400"/>
                </a:lnTo>
                <a:lnTo>
                  <a:pt x="300740" y="6206400"/>
                </a:lnTo>
                <a:lnTo>
                  <a:pt x="245477" y="6200829"/>
                </a:lnTo>
                <a:cubicBezTo>
                  <a:pt x="105384" y="6172162"/>
                  <a:pt x="0" y="6048207"/>
                  <a:pt x="0" y="5899639"/>
                </a:cubicBezTo>
                <a:close/>
              </a:path>
            </a:pathLst>
          </a:custGeom>
          <a:solidFill>
            <a:srgbClr val="D9E1D4"/>
          </a:solidFill>
        </p:spPr>
        <p:txBody>
          <a:bodyPr wrap="square">
            <a:noAutofit/>
          </a:bodyPr>
          <a:lstStyle>
            <a:lvl1pPr marL="0" indent="0">
              <a:buNone/>
              <a:defRPr sz="100">
                <a:noFill/>
              </a:defRPr>
            </a:lvl1pPr>
          </a:lstStyle>
          <a:p>
            <a:pPr lvl="0"/>
            <a:r>
              <a:rPr lang="en-GB"/>
              <a:t>.</a:t>
            </a:r>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en-GB" noProof="0"/>
              <a:t>Click to add title</a:t>
            </a:r>
            <a:endParaRPr lang="en-GB"/>
          </a:p>
        </p:txBody>
      </p:sp>
      <p:sp>
        <p:nvSpPr>
          <p:cNvPr id="9" name="Subtitle 2">
            <a:extLst>
              <a:ext uri="{FF2B5EF4-FFF2-40B4-BE49-F238E27FC236}">
                <a16:creationId xmlns:a16="http://schemas.microsoft.com/office/drawing/2014/main" id="{930C2E87-3F03-49D5-9CAA-60D826B832A5}"/>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2" name="Text Placeholder 3">
            <a:extLst>
              <a:ext uri="{FF2B5EF4-FFF2-40B4-BE49-F238E27FC236}">
                <a16:creationId xmlns:a16="http://schemas.microsoft.com/office/drawing/2014/main" id="{1D63F9BC-4ACB-4805-94DD-E5631E840D59}"/>
              </a:ext>
            </a:extLst>
          </p:cNvPr>
          <p:cNvSpPr>
            <a:spLocks noGrp="1"/>
          </p:cNvSpPr>
          <p:nvPr>
            <p:ph type="body" sz="quarter" idx="28" hasCustomPrompt="1"/>
          </p:nvPr>
        </p:nvSpPr>
        <p:spPr>
          <a:xfrm>
            <a:off x="576263" y="1760537"/>
            <a:ext cx="3488400" cy="4249737"/>
          </a:xfrm>
          <a:prstGeom prst="round2DiagRect">
            <a:avLst>
              <a:gd name="adj1" fmla="val 0"/>
              <a:gd name="adj2" fmla="val 6081"/>
            </a:avLst>
          </a:prstGeom>
          <a:solidFill>
            <a:srgbClr val="6E8E68"/>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6" name="Text Placeholder 4">
            <a:extLst>
              <a:ext uri="{FF2B5EF4-FFF2-40B4-BE49-F238E27FC236}">
                <a16:creationId xmlns:a16="http://schemas.microsoft.com/office/drawing/2014/main" id="{04075257-E08F-497D-8B1A-677CB47CD1E9}"/>
              </a:ext>
            </a:extLst>
          </p:cNvPr>
          <p:cNvSpPr>
            <a:spLocks noGrp="1"/>
          </p:cNvSpPr>
          <p:nvPr>
            <p:ph type="body" sz="quarter" idx="34" hasCustomPrompt="1"/>
          </p:nvPr>
        </p:nvSpPr>
        <p:spPr>
          <a:xfrm>
            <a:off x="4350876" y="1760537"/>
            <a:ext cx="3488400" cy="4249737"/>
          </a:xfrm>
          <a:prstGeom prst="round2DiagRect">
            <a:avLst>
              <a:gd name="adj1" fmla="val 0"/>
              <a:gd name="adj2" fmla="val 6081"/>
            </a:avLst>
          </a:prstGeom>
          <a:solidFill>
            <a:srgbClr val="6E8E68"/>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7" name="Text Placeholder 5">
            <a:extLst>
              <a:ext uri="{FF2B5EF4-FFF2-40B4-BE49-F238E27FC236}">
                <a16:creationId xmlns:a16="http://schemas.microsoft.com/office/drawing/2014/main" id="{A97DA3CF-109C-4624-8C2D-7298D4C8BE90}"/>
              </a:ext>
            </a:extLst>
          </p:cNvPr>
          <p:cNvSpPr>
            <a:spLocks noGrp="1"/>
          </p:cNvSpPr>
          <p:nvPr>
            <p:ph type="body" sz="quarter" idx="35" hasCustomPrompt="1"/>
          </p:nvPr>
        </p:nvSpPr>
        <p:spPr>
          <a:xfrm>
            <a:off x="8125488" y="1760537"/>
            <a:ext cx="3488400" cy="4249737"/>
          </a:xfrm>
          <a:prstGeom prst="round2DiagRect">
            <a:avLst>
              <a:gd name="adj1" fmla="val 0"/>
              <a:gd name="adj2" fmla="val 6081"/>
            </a:avLst>
          </a:prstGeom>
          <a:solidFill>
            <a:srgbClr val="6E8E68"/>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7" name="Footer Placeholder 6">
            <a:extLst>
              <a:ext uri="{FF2B5EF4-FFF2-40B4-BE49-F238E27FC236}">
                <a16:creationId xmlns:a16="http://schemas.microsoft.com/office/drawing/2014/main" id="{51B74C7D-EEEC-4744-AD0B-D8DF03184220}"/>
              </a:ext>
            </a:extLst>
          </p:cNvPr>
          <p:cNvSpPr>
            <a:spLocks noGrp="1"/>
          </p:cNvSpPr>
          <p:nvPr>
            <p:ph type="ftr" sz="quarter" idx="32"/>
          </p:nvPr>
        </p:nvSpPr>
        <p:spPr/>
        <p:txBody>
          <a:bodyPr/>
          <a:lstStyle/>
          <a:p>
            <a:endParaRPr lang="en-GB"/>
          </a:p>
        </p:txBody>
      </p:sp>
      <p:sp>
        <p:nvSpPr>
          <p:cNvPr id="8" name="Slide Number Placeholder 7">
            <a:extLst>
              <a:ext uri="{FF2B5EF4-FFF2-40B4-BE49-F238E27FC236}">
                <a16:creationId xmlns:a16="http://schemas.microsoft.com/office/drawing/2014/main" id="{FFA09E97-F405-4DE7-A653-C807E5A7C5BC}"/>
              </a:ext>
            </a:extLst>
          </p:cNvPr>
          <p:cNvSpPr>
            <a:spLocks noGrp="1"/>
          </p:cNvSpPr>
          <p:nvPr>
            <p:ph type="sldNum" sz="quarter" idx="33"/>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11416425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text box and imag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BA444A8C-E899-4DB7-9720-7248C32121E0}" type="datetime4">
              <a:rPr lang="en-GB" smtClean="0"/>
              <a:t>05 January 2024</a:t>
            </a:fld>
            <a:endParaRPr lang="en-GB"/>
          </a:p>
        </p:txBody>
      </p:sp>
      <p:grpSp>
        <p:nvGrpSpPr>
          <p:cNvPr id="3" name="Group 2">
            <a:extLst>
              <a:ext uri="{FF2B5EF4-FFF2-40B4-BE49-F238E27FC236}">
                <a16:creationId xmlns:a16="http://schemas.microsoft.com/office/drawing/2014/main" id="{979A8472-4C59-4FEB-A74B-6EE6BAB83DE8}"/>
              </a:ext>
            </a:extLst>
          </p:cNvPr>
          <p:cNvGrpSpPr/>
          <p:nvPr userDrawn="1"/>
        </p:nvGrpSpPr>
        <p:grpSpPr>
          <a:xfrm>
            <a:off x="0" y="-715763"/>
            <a:ext cx="6550945" cy="657163"/>
            <a:chOff x="0" y="-715763"/>
            <a:chExt cx="6550945" cy="657163"/>
          </a:xfrm>
        </p:grpSpPr>
        <p:sp>
          <p:nvSpPr>
            <p:cNvPr id="12" name="TextBox 11">
              <a:extLst>
                <a:ext uri="{FF2B5EF4-FFF2-40B4-BE49-F238E27FC236}">
                  <a16:creationId xmlns:a16="http://schemas.microsoft.com/office/drawing/2014/main" id="{1254508D-5E63-446D-8A97-45FE92D5E8B3}"/>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 - grey or white if the image is light or dark.</a:t>
              </a: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3" name="Picture 12">
              <a:extLst>
                <a:ext uri="{FF2B5EF4-FFF2-40B4-BE49-F238E27FC236}">
                  <a16:creationId xmlns:a16="http://schemas.microsoft.com/office/drawing/2014/main" id="{7607935F-2FF4-45A8-B645-9BC282652DD8}"/>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15" name="Picture Placeholder 7">
            <a:extLst>
              <a:ext uri="{FF2B5EF4-FFF2-40B4-BE49-F238E27FC236}">
                <a16:creationId xmlns:a16="http://schemas.microsoft.com/office/drawing/2014/main" id="{FFF7526D-DD6E-4517-B1A9-F2F62A5C48FB}"/>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en-GB" noProof="0"/>
              <a:t>Click on frame and insert picture using the Insert tab, Pictures</a:t>
            </a:r>
            <a:endParaRPr lang="en-GB"/>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en-GB" noProof="0"/>
              <a:t>Click to add title</a:t>
            </a:r>
            <a:endParaRPr lang="en-GB"/>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1760537"/>
            <a:ext cx="3488400" cy="4249737"/>
          </a:xfrm>
          <a:prstGeom prst="round2DiagRect">
            <a:avLst>
              <a:gd name="adj1" fmla="val 0"/>
              <a:gd name="adj2" fmla="val 6081"/>
            </a:avLst>
          </a:prstGeom>
          <a:solidFill>
            <a:schemeClr val="bg1">
              <a:alpha val="85000"/>
            </a:schemeClr>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7" name="Text Placeholder 4">
            <a:extLst>
              <a:ext uri="{FF2B5EF4-FFF2-40B4-BE49-F238E27FC236}">
                <a16:creationId xmlns:a16="http://schemas.microsoft.com/office/drawing/2014/main" id="{CF6EFE7F-4577-4106-8819-07AB166A2DAD}"/>
              </a:ext>
            </a:extLst>
          </p:cNvPr>
          <p:cNvSpPr>
            <a:spLocks noGrp="1"/>
          </p:cNvSpPr>
          <p:nvPr>
            <p:ph type="body" sz="quarter" idx="35" hasCustomPrompt="1"/>
          </p:nvPr>
        </p:nvSpPr>
        <p:spPr>
          <a:xfrm>
            <a:off x="4350876" y="1760537"/>
            <a:ext cx="3488400" cy="4249737"/>
          </a:xfrm>
          <a:prstGeom prst="round2DiagRect">
            <a:avLst>
              <a:gd name="adj1" fmla="val 0"/>
              <a:gd name="adj2" fmla="val 6081"/>
            </a:avLst>
          </a:prstGeom>
          <a:solidFill>
            <a:schemeClr val="bg1">
              <a:alpha val="85000"/>
            </a:schemeClr>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8" name="Text Placeholder 5">
            <a:extLst>
              <a:ext uri="{FF2B5EF4-FFF2-40B4-BE49-F238E27FC236}">
                <a16:creationId xmlns:a16="http://schemas.microsoft.com/office/drawing/2014/main" id="{3E87BEC9-7B35-428D-8D53-75C02EAD8BAE}"/>
              </a:ext>
            </a:extLst>
          </p:cNvPr>
          <p:cNvSpPr>
            <a:spLocks noGrp="1"/>
          </p:cNvSpPr>
          <p:nvPr>
            <p:ph type="body" sz="quarter" idx="36" hasCustomPrompt="1"/>
          </p:nvPr>
        </p:nvSpPr>
        <p:spPr>
          <a:xfrm>
            <a:off x="8125488" y="1760537"/>
            <a:ext cx="3488400" cy="4249737"/>
          </a:xfrm>
          <a:prstGeom prst="round2DiagRect">
            <a:avLst>
              <a:gd name="adj1" fmla="val 0"/>
              <a:gd name="adj2" fmla="val 6081"/>
            </a:avLst>
          </a:prstGeom>
          <a:solidFill>
            <a:schemeClr val="bg1">
              <a:alpha val="85000"/>
            </a:schemeClr>
          </a:solidFill>
          <a:ln>
            <a:noFill/>
          </a:ln>
        </p:spPr>
        <p:txBody>
          <a:bodyPr lIns="72000" tIns="72000" rIns="72000" bIns="72000"/>
          <a:lstStyle>
            <a:lvl1pPr>
              <a:defRPr sz="1600">
                <a:solidFill>
                  <a:schemeClr val="tx2"/>
                </a:solidFill>
              </a:defRPr>
            </a:lvl1pPr>
            <a:lvl2pPr>
              <a:defRPr sz="14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vl6pPr>
              <a:defRPr sz="14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en-GB"/>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21230772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text box whi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6CD0B6A-BCFA-4C0C-8CD3-D2D2A97C55E3}"/>
              </a:ext>
            </a:extLst>
          </p:cNvPr>
          <p:cNvGrpSpPr/>
          <p:nvPr userDrawn="1"/>
        </p:nvGrpSpPr>
        <p:grpSpPr>
          <a:xfrm>
            <a:off x="0" y="-715763"/>
            <a:ext cx="6550945" cy="657163"/>
            <a:chOff x="0" y="-715763"/>
            <a:chExt cx="6550945" cy="657163"/>
          </a:xfrm>
        </p:grpSpPr>
        <p:sp>
          <p:nvSpPr>
            <p:cNvPr id="9" name="TextBox 8">
              <a:extLst>
                <a:ext uri="{FF2B5EF4-FFF2-40B4-BE49-F238E27FC236}">
                  <a16:creationId xmlns:a16="http://schemas.microsoft.com/office/drawing/2014/main" id="{DD71D081-B1E6-4D6E-BE7B-2C966F3DACEC}"/>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7" name="Picture 6">
              <a:extLst>
                <a:ext uri="{FF2B5EF4-FFF2-40B4-BE49-F238E27FC236}">
                  <a16:creationId xmlns:a16="http://schemas.microsoft.com/office/drawing/2014/main" id="{CC489EA4-4F59-426D-98A1-4D2993ACC29E}"/>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026785B4-81BC-439E-A6AD-632CA1A8C6BC}" type="datetime4">
              <a:rPr lang="en-GB" smtClean="0"/>
              <a:t>05 January 2024</a:t>
            </a:fld>
            <a:endParaRPr lang="en-GB"/>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en-GB" noProof="0"/>
              <a:t>Click to add title</a:t>
            </a:r>
            <a:endParaRPr lang="en-GB"/>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1760537"/>
            <a:ext cx="2638800" cy="4249737"/>
          </a:xfrm>
          <a:prstGeom prst="round2DiagRect">
            <a:avLst>
              <a:gd name="adj1" fmla="val 0"/>
              <a:gd name="adj2" fmla="val 8231"/>
            </a:avLst>
          </a:prstGeom>
          <a:solidFill>
            <a:srgbClr val="D9E1D4"/>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9" name="Text Placeholder 4">
            <a:extLst>
              <a:ext uri="{FF2B5EF4-FFF2-40B4-BE49-F238E27FC236}">
                <a16:creationId xmlns:a16="http://schemas.microsoft.com/office/drawing/2014/main" id="{F88DD054-E859-4410-85BB-0FD042C87CCC}"/>
              </a:ext>
            </a:extLst>
          </p:cNvPr>
          <p:cNvSpPr>
            <a:spLocks noGrp="1"/>
          </p:cNvSpPr>
          <p:nvPr>
            <p:ph type="body" sz="quarter" idx="35" hasCustomPrompt="1"/>
          </p:nvPr>
        </p:nvSpPr>
        <p:spPr>
          <a:xfrm>
            <a:off x="3375775" y="1760537"/>
            <a:ext cx="2638800" cy="4249737"/>
          </a:xfrm>
          <a:prstGeom prst="round2DiagRect">
            <a:avLst>
              <a:gd name="adj1" fmla="val 0"/>
              <a:gd name="adj2" fmla="val 8231"/>
            </a:avLst>
          </a:prstGeom>
          <a:solidFill>
            <a:srgbClr val="D9E1D4"/>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0" name="Text Placeholder 5">
            <a:extLst>
              <a:ext uri="{FF2B5EF4-FFF2-40B4-BE49-F238E27FC236}">
                <a16:creationId xmlns:a16="http://schemas.microsoft.com/office/drawing/2014/main" id="{51568DC6-E433-4965-96FC-DC67110B02CA}"/>
              </a:ext>
            </a:extLst>
          </p:cNvPr>
          <p:cNvSpPr>
            <a:spLocks noGrp="1"/>
          </p:cNvSpPr>
          <p:nvPr>
            <p:ph type="body" sz="quarter" idx="36" hasCustomPrompt="1"/>
          </p:nvPr>
        </p:nvSpPr>
        <p:spPr>
          <a:xfrm>
            <a:off x="6175287" y="1760537"/>
            <a:ext cx="2638800" cy="4249737"/>
          </a:xfrm>
          <a:prstGeom prst="round2DiagRect">
            <a:avLst>
              <a:gd name="adj1" fmla="val 0"/>
              <a:gd name="adj2" fmla="val 8231"/>
            </a:avLst>
          </a:prstGeom>
          <a:solidFill>
            <a:srgbClr val="D9E1D4"/>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1" name="Text Placeholder 6">
            <a:extLst>
              <a:ext uri="{FF2B5EF4-FFF2-40B4-BE49-F238E27FC236}">
                <a16:creationId xmlns:a16="http://schemas.microsoft.com/office/drawing/2014/main" id="{82BF2A32-040C-44CC-949C-0B83435F64E5}"/>
              </a:ext>
            </a:extLst>
          </p:cNvPr>
          <p:cNvSpPr>
            <a:spLocks noGrp="1"/>
          </p:cNvSpPr>
          <p:nvPr>
            <p:ph type="body" sz="quarter" idx="37" hasCustomPrompt="1"/>
          </p:nvPr>
        </p:nvSpPr>
        <p:spPr>
          <a:xfrm>
            <a:off x="8974800" y="1760537"/>
            <a:ext cx="2638800" cy="4249737"/>
          </a:xfrm>
          <a:prstGeom prst="round2DiagRect">
            <a:avLst>
              <a:gd name="adj1" fmla="val 0"/>
              <a:gd name="adj2" fmla="val 8231"/>
            </a:avLst>
          </a:prstGeom>
          <a:solidFill>
            <a:srgbClr val="D9E1D4"/>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en-GB"/>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37837800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text box and colour-block">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026785B4-81BC-439E-A6AD-632CA1A8C6BC}" type="datetime4">
              <a:rPr lang="en-GB" smtClean="0"/>
              <a:t>05 January 2024</a:t>
            </a:fld>
            <a:endParaRPr lang="en-GB"/>
          </a:p>
        </p:txBody>
      </p:sp>
      <p:grpSp>
        <p:nvGrpSpPr>
          <p:cNvPr id="3" name="Group 2">
            <a:extLst>
              <a:ext uri="{FF2B5EF4-FFF2-40B4-BE49-F238E27FC236}">
                <a16:creationId xmlns:a16="http://schemas.microsoft.com/office/drawing/2014/main" id="{C5D57948-58BE-4186-9396-89F53A054D2A}"/>
              </a:ext>
            </a:extLst>
          </p:cNvPr>
          <p:cNvGrpSpPr/>
          <p:nvPr userDrawn="1"/>
        </p:nvGrpSpPr>
        <p:grpSpPr>
          <a:xfrm>
            <a:off x="0" y="-715763"/>
            <a:ext cx="6550945" cy="657163"/>
            <a:chOff x="0" y="-715763"/>
            <a:chExt cx="6550945" cy="657163"/>
          </a:xfrm>
        </p:grpSpPr>
        <p:sp>
          <p:nvSpPr>
            <p:cNvPr id="12" name="TextBox 11">
              <a:extLst>
                <a:ext uri="{FF2B5EF4-FFF2-40B4-BE49-F238E27FC236}">
                  <a16:creationId xmlns:a16="http://schemas.microsoft.com/office/drawing/2014/main" id="{3ABC85E8-293D-4A36-BE5B-76533AE898F5}"/>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 - grey or white if the image is light or dark.</a:t>
              </a: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3" name="Picture 12">
              <a:extLst>
                <a:ext uri="{FF2B5EF4-FFF2-40B4-BE49-F238E27FC236}">
                  <a16:creationId xmlns:a16="http://schemas.microsoft.com/office/drawing/2014/main" id="{1A3DFC47-42A5-4F11-A977-1C72B5433F0F}"/>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17" name="Rectangle 16">
              <a:extLst>
                <a:ext uri="{FF2B5EF4-FFF2-40B4-BE49-F238E27FC236}">
                  <a16:creationId xmlns:a16="http://schemas.microsoft.com/office/drawing/2014/main" id="{4B42461C-7025-4CB9-9F5A-4318E827F01A}"/>
                </a:ext>
              </a:extLst>
            </p:cNvPr>
            <p:cNvSpPr/>
            <p:nvPr userDrawn="1"/>
          </p:nvSpPr>
          <p:spPr>
            <a:xfrm>
              <a:off x="4909042" y="-473609"/>
              <a:ext cx="160020" cy="319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grpSp>
      <p:sp>
        <p:nvSpPr>
          <p:cNvPr id="18" name="Text Placeholder 17">
            <a:extLst>
              <a:ext uri="{FF2B5EF4-FFF2-40B4-BE49-F238E27FC236}">
                <a16:creationId xmlns:a16="http://schemas.microsoft.com/office/drawing/2014/main" id="{96280825-A0C9-410D-8CCD-BAD5E17783AF}"/>
              </a:ext>
            </a:extLst>
          </p:cNvPr>
          <p:cNvSpPr>
            <a:spLocks noGrp="1"/>
          </p:cNvSpPr>
          <p:nvPr>
            <p:ph type="body" sz="quarter" idx="41" hasCustomPrompt="1"/>
          </p:nvPr>
        </p:nvSpPr>
        <p:spPr>
          <a:xfrm>
            <a:off x="108000" y="108000"/>
            <a:ext cx="11976100" cy="6206400"/>
          </a:xfrm>
          <a:custGeom>
            <a:avLst/>
            <a:gdLst>
              <a:gd name="connsiteX0" fmla="*/ 0 w 11976100"/>
              <a:gd name="connsiteY0" fmla="*/ 0 h 6206400"/>
              <a:gd name="connsiteX1" fmla="*/ 11668664 w 11976100"/>
              <a:gd name="connsiteY1" fmla="*/ 0 h 6206400"/>
              <a:gd name="connsiteX2" fmla="*/ 11976100 w 11976100"/>
              <a:gd name="connsiteY2" fmla="*/ 307436 h 6206400"/>
              <a:gd name="connsiteX3" fmla="*/ 11976100 w 11976100"/>
              <a:gd name="connsiteY3" fmla="*/ 6206400 h 6206400"/>
              <a:gd name="connsiteX4" fmla="*/ 300740 w 11976100"/>
              <a:gd name="connsiteY4" fmla="*/ 6206400 h 6206400"/>
              <a:gd name="connsiteX5" fmla="*/ 245477 w 11976100"/>
              <a:gd name="connsiteY5" fmla="*/ 6200829 h 6206400"/>
              <a:gd name="connsiteX6" fmla="*/ 0 w 11976100"/>
              <a:gd name="connsiteY6" fmla="*/ 5899639 h 62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6100" h="6206400">
                <a:moveTo>
                  <a:pt x="0" y="0"/>
                </a:moveTo>
                <a:lnTo>
                  <a:pt x="11668664" y="0"/>
                </a:lnTo>
                <a:cubicBezTo>
                  <a:pt x="11838456" y="0"/>
                  <a:pt x="11976100" y="137644"/>
                  <a:pt x="11976100" y="307436"/>
                </a:cubicBezTo>
                <a:lnTo>
                  <a:pt x="11976100" y="6206400"/>
                </a:lnTo>
                <a:lnTo>
                  <a:pt x="300740" y="6206400"/>
                </a:lnTo>
                <a:lnTo>
                  <a:pt x="245477" y="6200829"/>
                </a:lnTo>
                <a:cubicBezTo>
                  <a:pt x="105384" y="6172162"/>
                  <a:pt x="0" y="6048207"/>
                  <a:pt x="0" y="5899639"/>
                </a:cubicBezTo>
                <a:close/>
              </a:path>
            </a:pathLst>
          </a:custGeom>
          <a:solidFill>
            <a:srgbClr val="D9E1D4"/>
          </a:solidFill>
        </p:spPr>
        <p:txBody>
          <a:bodyPr wrap="square">
            <a:noAutofit/>
          </a:bodyPr>
          <a:lstStyle>
            <a:lvl1pPr marL="0" indent="0">
              <a:buNone/>
              <a:defRPr sz="100">
                <a:noFill/>
              </a:defRPr>
            </a:lvl1pPr>
          </a:lstStyle>
          <a:p>
            <a:pPr lvl="0"/>
            <a:r>
              <a:rPr lang="en-GB"/>
              <a:t>.</a:t>
            </a:r>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en-GB" noProof="0"/>
              <a:t>Click to add title</a:t>
            </a:r>
            <a:endParaRPr lang="en-GB"/>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1760537"/>
            <a:ext cx="2638800" cy="4249737"/>
          </a:xfrm>
          <a:prstGeom prst="round2DiagRect">
            <a:avLst>
              <a:gd name="adj1" fmla="val 0"/>
              <a:gd name="adj2" fmla="val 8231"/>
            </a:avLst>
          </a:prstGeom>
          <a:solidFill>
            <a:srgbClr val="6E8E68"/>
          </a:solidFill>
          <a:ln>
            <a:noFill/>
          </a:ln>
        </p:spPr>
        <p:txBody>
          <a:bodyPr lIns="72000" tIns="72000" rIns="72000" bIns="72000"/>
          <a:lstStyle>
            <a:lvl1pPr>
              <a:defRPr sz="1400">
                <a:solidFill>
                  <a:schemeClr val="bg1"/>
                </a:solidFill>
              </a:defRPr>
            </a:lvl1pPr>
            <a:lvl2pPr>
              <a:defRPr sz="12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9" name="Text Placeholder 4">
            <a:extLst>
              <a:ext uri="{FF2B5EF4-FFF2-40B4-BE49-F238E27FC236}">
                <a16:creationId xmlns:a16="http://schemas.microsoft.com/office/drawing/2014/main" id="{F88DD054-E859-4410-85BB-0FD042C87CCC}"/>
              </a:ext>
            </a:extLst>
          </p:cNvPr>
          <p:cNvSpPr>
            <a:spLocks noGrp="1"/>
          </p:cNvSpPr>
          <p:nvPr>
            <p:ph type="body" sz="quarter" idx="35" hasCustomPrompt="1"/>
          </p:nvPr>
        </p:nvSpPr>
        <p:spPr>
          <a:xfrm>
            <a:off x="3375775" y="1760537"/>
            <a:ext cx="2638800" cy="4249737"/>
          </a:xfrm>
          <a:prstGeom prst="round2DiagRect">
            <a:avLst>
              <a:gd name="adj1" fmla="val 0"/>
              <a:gd name="adj2" fmla="val 8231"/>
            </a:avLst>
          </a:prstGeom>
          <a:solidFill>
            <a:srgbClr val="6E8E68"/>
          </a:solidFill>
          <a:ln>
            <a:noFill/>
          </a:ln>
        </p:spPr>
        <p:txBody>
          <a:bodyPr lIns="72000" tIns="72000" rIns="72000" bIns="72000"/>
          <a:lstStyle>
            <a:lvl1pPr>
              <a:defRPr sz="1400">
                <a:solidFill>
                  <a:schemeClr val="bg1"/>
                </a:solidFill>
              </a:defRPr>
            </a:lvl1pPr>
            <a:lvl2pPr>
              <a:defRPr sz="12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0" name="Text Placeholder 5">
            <a:extLst>
              <a:ext uri="{FF2B5EF4-FFF2-40B4-BE49-F238E27FC236}">
                <a16:creationId xmlns:a16="http://schemas.microsoft.com/office/drawing/2014/main" id="{51568DC6-E433-4965-96FC-DC67110B02CA}"/>
              </a:ext>
            </a:extLst>
          </p:cNvPr>
          <p:cNvSpPr>
            <a:spLocks noGrp="1"/>
          </p:cNvSpPr>
          <p:nvPr>
            <p:ph type="body" sz="quarter" idx="36" hasCustomPrompt="1"/>
          </p:nvPr>
        </p:nvSpPr>
        <p:spPr>
          <a:xfrm>
            <a:off x="6175287" y="1760537"/>
            <a:ext cx="2638800" cy="4249737"/>
          </a:xfrm>
          <a:prstGeom prst="round2DiagRect">
            <a:avLst>
              <a:gd name="adj1" fmla="val 0"/>
              <a:gd name="adj2" fmla="val 8231"/>
            </a:avLst>
          </a:prstGeom>
          <a:solidFill>
            <a:srgbClr val="6E8E68"/>
          </a:solidFill>
          <a:ln>
            <a:noFill/>
          </a:ln>
        </p:spPr>
        <p:txBody>
          <a:bodyPr lIns="72000" tIns="72000" rIns="72000" bIns="72000"/>
          <a:lstStyle>
            <a:lvl1pPr>
              <a:defRPr sz="1400">
                <a:solidFill>
                  <a:schemeClr val="bg1"/>
                </a:solidFill>
              </a:defRPr>
            </a:lvl1pPr>
            <a:lvl2pPr>
              <a:defRPr sz="12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1" name="Text Placeholder 6">
            <a:extLst>
              <a:ext uri="{FF2B5EF4-FFF2-40B4-BE49-F238E27FC236}">
                <a16:creationId xmlns:a16="http://schemas.microsoft.com/office/drawing/2014/main" id="{82BF2A32-040C-44CC-949C-0B83435F64E5}"/>
              </a:ext>
            </a:extLst>
          </p:cNvPr>
          <p:cNvSpPr>
            <a:spLocks noGrp="1"/>
          </p:cNvSpPr>
          <p:nvPr>
            <p:ph type="body" sz="quarter" idx="37" hasCustomPrompt="1"/>
          </p:nvPr>
        </p:nvSpPr>
        <p:spPr>
          <a:xfrm>
            <a:off x="8974800" y="1760537"/>
            <a:ext cx="2638800" cy="4249737"/>
          </a:xfrm>
          <a:prstGeom prst="round2DiagRect">
            <a:avLst>
              <a:gd name="adj1" fmla="val 0"/>
              <a:gd name="adj2" fmla="val 8231"/>
            </a:avLst>
          </a:prstGeom>
          <a:solidFill>
            <a:srgbClr val="6E8E68"/>
          </a:solidFill>
          <a:ln>
            <a:noFill/>
          </a:ln>
        </p:spPr>
        <p:txBody>
          <a:bodyPr lIns="72000" tIns="72000" rIns="72000" bIns="72000"/>
          <a:lstStyle>
            <a:lvl1pPr>
              <a:defRPr sz="1400">
                <a:solidFill>
                  <a:schemeClr val="bg1"/>
                </a:solidFill>
              </a:defRPr>
            </a:lvl1pPr>
            <a:lvl2pPr>
              <a:defRPr sz="12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en-GB"/>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367094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text box and imag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8B66126-4966-4381-9828-779A442D302E}"/>
              </a:ext>
            </a:extLst>
          </p:cNvPr>
          <p:cNvGrpSpPr/>
          <p:nvPr userDrawn="1"/>
        </p:nvGrpSpPr>
        <p:grpSpPr>
          <a:xfrm>
            <a:off x="0" y="-715763"/>
            <a:ext cx="6550945" cy="657163"/>
            <a:chOff x="0" y="-715763"/>
            <a:chExt cx="6550945" cy="657163"/>
          </a:xfrm>
        </p:grpSpPr>
        <p:sp>
          <p:nvSpPr>
            <p:cNvPr id="13" name="TextBox 12">
              <a:extLst>
                <a:ext uri="{FF2B5EF4-FFF2-40B4-BE49-F238E27FC236}">
                  <a16:creationId xmlns:a16="http://schemas.microsoft.com/office/drawing/2014/main" id="{DEFBB170-E9F6-4BDE-AAF4-6DF6ADEC92F2}"/>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 - grey or white if the image is light or dark.</a:t>
              </a: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7" name="Picture 16">
              <a:extLst>
                <a:ext uri="{FF2B5EF4-FFF2-40B4-BE49-F238E27FC236}">
                  <a16:creationId xmlns:a16="http://schemas.microsoft.com/office/drawing/2014/main" id="{8A6056BE-F345-4426-B83E-C52EA9B0E585}"/>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026785B4-81BC-439E-A6AD-632CA1A8C6BC}" type="datetime4">
              <a:rPr lang="en-GB" smtClean="0"/>
              <a:t>05 January 2024</a:t>
            </a:fld>
            <a:endParaRPr lang="en-GB"/>
          </a:p>
        </p:txBody>
      </p:sp>
      <p:sp>
        <p:nvSpPr>
          <p:cNvPr id="15" name="Picture Placeholder 7">
            <a:extLst>
              <a:ext uri="{FF2B5EF4-FFF2-40B4-BE49-F238E27FC236}">
                <a16:creationId xmlns:a16="http://schemas.microsoft.com/office/drawing/2014/main" id="{FFF7526D-DD6E-4517-B1A9-F2F62A5C48FB}"/>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en-GB" noProof="0"/>
              <a:t>Click on frame and insert picture using the Insert tab, Pictures</a:t>
            </a:r>
            <a:endParaRPr lang="en-GB"/>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en-GB" noProof="0"/>
              <a:t>Click to add title</a:t>
            </a:r>
            <a:endParaRPr lang="en-GB"/>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1760537"/>
            <a:ext cx="2638800" cy="4249737"/>
          </a:xfrm>
          <a:prstGeom prst="round2DiagRect">
            <a:avLst>
              <a:gd name="adj1" fmla="val 0"/>
              <a:gd name="adj2" fmla="val 8231"/>
            </a:avLst>
          </a:prstGeom>
          <a:solidFill>
            <a:schemeClr val="bg1">
              <a:alpha val="85000"/>
            </a:schemeClr>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9" name="Text Placeholder 4">
            <a:extLst>
              <a:ext uri="{FF2B5EF4-FFF2-40B4-BE49-F238E27FC236}">
                <a16:creationId xmlns:a16="http://schemas.microsoft.com/office/drawing/2014/main" id="{F88DD054-E859-4410-85BB-0FD042C87CCC}"/>
              </a:ext>
            </a:extLst>
          </p:cNvPr>
          <p:cNvSpPr>
            <a:spLocks noGrp="1"/>
          </p:cNvSpPr>
          <p:nvPr>
            <p:ph type="body" sz="quarter" idx="35" hasCustomPrompt="1"/>
          </p:nvPr>
        </p:nvSpPr>
        <p:spPr>
          <a:xfrm>
            <a:off x="3375775" y="1760537"/>
            <a:ext cx="2638800" cy="4249737"/>
          </a:xfrm>
          <a:prstGeom prst="round2DiagRect">
            <a:avLst>
              <a:gd name="adj1" fmla="val 0"/>
              <a:gd name="adj2" fmla="val 8231"/>
            </a:avLst>
          </a:prstGeom>
          <a:solidFill>
            <a:schemeClr val="bg1">
              <a:alpha val="85000"/>
            </a:schemeClr>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0" name="Text Placeholder 5">
            <a:extLst>
              <a:ext uri="{FF2B5EF4-FFF2-40B4-BE49-F238E27FC236}">
                <a16:creationId xmlns:a16="http://schemas.microsoft.com/office/drawing/2014/main" id="{51568DC6-E433-4965-96FC-DC67110B02CA}"/>
              </a:ext>
            </a:extLst>
          </p:cNvPr>
          <p:cNvSpPr>
            <a:spLocks noGrp="1"/>
          </p:cNvSpPr>
          <p:nvPr>
            <p:ph type="body" sz="quarter" idx="36" hasCustomPrompt="1"/>
          </p:nvPr>
        </p:nvSpPr>
        <p:spPr>
          <a:xfrm>
            <a:off x="6175287" y="1760537"/>
            <a:ext cx="2638800" cy="4249737"/>
          </a:xfrm>
          <a:prstGeom prst="round2DiagRect">
            <a:avLst>
              <a:gd name="adj1" fmla="val 0"/>
              <a:gd name="adj2" fmla="val 8231"/>
            </a:avLst>
          </a:prstGeom>
          <a:solidFill>
            <a:schemeClr val="bg1">
              <a:alpha val="85000"/>
            </a:schemeClr>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1" name="Text Placeholder 6">
            <a:extLst>
              <a:ext uri="{FF2B5EF4-FFF2-40B4-BE49-F238E27FC236}">
                <a16:creationId xmlns:a16="http://schemas.microsoft.com/office/drawing/2014/main" id="{82BF2A32-040C-44CC-949C-0B83435F64E5}"/>
              </a:ext>
            </a:extLst>
          </p:cNvPr>
          <p:cNvSpPr>
            <a:spLocks noGrp="1"/>
          </p:cNvSpPr>
          <p:nvPr>
            <p:ph type="body" sz="quarter" idx="37" hasCustomPrompt="1"/>
          </p:nvPr>
        </p:nvSpPr>
        <p:spPr>
          <a:xfrm>
            <a:off x="8974800" y="1760537"/>
            <a:ext cx="2638800" cy="4249737"/>
          </a:xfrm>
          <a:prstGeom prst="round2DiagRect">
            <a:avLst>
              <a:gd name="adj1" fmla="val 0"/>
              <a:gd name="adj2" fmla="val 8231"/>
            </a:avLst>
          </a:prstGeom>
          <a:solidFill>
            <a:schemeClr val="bg1">
              <a:alpha val="85000"/>
            </a:schemeClr>
          </a:solidFill>
          <a:ln>
            <a:noFill/>
          </a:ln>
        </p:spPr>
        <p:txBody>
          <a:bodyPr lIns="72000" tIns="72000" rIns="72000" bIns="7200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en-GB"/>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1212736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text box and short image ">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DD3DC2-3AAD-4348-AFFC-4036486E6EF3}"/>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 - grey or white if the image is light or dark.</a:t>
            </a: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7" name="Picture 16">
            <a:extLst>
              <a:ext uri="{FF2B5EF4-FFF2-40B4-BE49-F238E27FC236}">
                <a16:creationId xmlns:a16="http://schemas.microsoft.com/office/drawing/2014/main" id="{30906386-03F7-471C-A2FC-8571D89FF59C}"/>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2" name="Date Placeholder 1" hidden="1">
            <a:extLst>
              <a:ext uri="{FF2B5EF4-FFF2-40B4-BE49-F238E27FC236}">
                <a16:creationId xmlns:a16="http://schemas.microsoft.com/office/drawing/2014/main" id="{152F851F-0534-4C93-9045-4E807311258C}"/>
              </a:ext>
            </a:extLst>
          </p:cNvPr>
          <p:cNvSpPr>
            <a:spLocks noGrp="1"/>
          </p:cNvSpPr>
          <p:nvPr>
            <p:ph type="dt" sz="half" idx="32"/>
          </p:nvPr>
        </p:nvSpPr>
        <p:spPr/>
        <p:txBody>
          <a:bodyPr/>
          <a:lstStyle/>
          <a:p>
            <a:fld id="{E5B176B1-5E7D-41C3-9867-FDD65ED43926}" type="datetime4">
              <a:rPr lang="en-GB" smtClean="0"/>
              <a:t>05 January 2024</a:t>
            </a:fld>
            <a:endParaRPr lang="en-GB"/>
          </a:p>
        </p:txBody>
      </p:sp>
      <p:sp>
        <p:nvSpPr>
          <p:cNvPr id="15" name="Picture Placeholder 7">
            <a:extLst>
              <a:ext uri="{FF2B5EF4-FFF2-40B4-BE49-F238E27FC236}">
                <a16:creationId xmlns:a16="http://schemas.microsoft.com/office/drawing/2014/main" id="{FFF7526D-DD6E-4517-B1A9-F2F62A5C48FB}"/>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en-GB" noProof="0"/>
              <a:t>Click on frame and insert picture using the Insert tab, Pictures</a:t>
            </a:r>
            <a:endParaRPr lang="en-GB"/>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en-GB" noProof="0"/>
              <a:t>Click to add title</a:t>
            </a:r>
            <a:endParaRPr lang="en-GB"/>
          </a:p>
        </p:txBody>
      </p:sp>
      <p:sp>
        <p:nvSpPr>
          <p:cNvPr id="14" name="Subtitle 2">
            <a:extLst>
              <a:ext uri="{FF2B5EF4-FFF2-40B4-BE49-F238E27FC236}">
                <a16:creationId xmlns:a16="http://schemas.microsoft.com/office/drawing/2014/main" id="{9AF65B00-582F-4F9B-8963-E8363C19E939}"/>
              </a:ext>
            </a:extLst>
          </p:cNvPr>
          <p:cNvSpPr>
            <a:spLocks noGrp="1"/>
          </p:cNvSpPr>
          <p:nvPr>
            <p:ph type="subTitle" idx="31"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6" name="Text Placeholder 3">
            <a:extLst>
              <a:ext uri="{FF2B5EF4-FFF2-40B4-BE49-F238E27FC236}">
                <a16:creationId xmlns:a16="http://schemas.microsoft.com/office/drawing/2014/main" id="{ED335302-C320-4EC3-BA6A-D4D5FB2E0E9D}"/>
              </a:ext>
            </a:extLst>
          </p:cNvPr>
          <p:cNvSpPr>
            <a:spLocks noGrp="1"/>
          </p:cNvSpPr>
          <p:nvPr>
            <p:ph type="body" sz="quarter" idx="28" hasCustomPrompt="1"/>
          </p:nvPr>
        </p:nvSpPr>
        <p:spPr>
          <a:xfrm>
            <a:off x="576263" y="2260800"/>
            <a:ext cx="2638800" cy="2304000"/>
          </a:xfrm>
          <a:prstGeom prst="round2DiagRect">
            <a:avLst>
              <a:gd name="adj1" fmla="val 0"/>
              <a:gd name="adj2" fmla="val 9368"/>
            </a:avLst>
          </a:prstGeom>
          <a:solidFill>
            <a:schemeClr val="bg1">
              <a:alpha val="85000"/>
            </a:schemeClr>
          </a:solidFill>
          <a:ln>
            <a:noFill/>
          </a:ln>
        </p:spPr>
        <p:txBody>
          <a:bodyPr lIns="72000" tIns="72000" rIns="72000" bIns="72000" anchor="t" anchorCtr="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9" name="Text Placeholder 4">
            <a:extLst>
              <a:ext uri="{FF2B5EF4-FFF2-40B4-BE49-F238E27FC236}">
                <a16:creationId xmlns:a16="http://schemas.microsoft.com/office/drawing/2014/main" id="{F88DD054-E859-4410-85BB-0FD042C87CCC}"/>
              </a:ext>
            </a:extLst>
          </p:cNvPr>
          <p:cNvSpPr>
            <a:spLocks noGrp="1"/>
          </p:cNvSpPr>
          <p:nvPr>
            <p:ph type="body" sz="quarter" idx="35" hasCustomPrompt="1"/>
          </p:nvPr>
        </p:nvSpPr>
        <p:spPr>
          <a:xfrm>
            <a:off x="3375775" y="2260800"/>
            <a:ext cx="2638800" cy="2304000"/>
          </a:xfrm>
          <a:prstGeom prst="round2DiagRect">
            <a:avLst>
              <a:gd name="adj1" fmla="val 0"/>
              <a:gd name="adj2" fmla="val 9141"/>
            </a:avLst>
          </a:prstGeom>
          <a:solidFill>
            <a:schemeClr val="bg1">
              <a:alpha val="85000"/>
            </a:schemeClr>
          </a:solidFill>
          <a:ln>
            <a:noFill/>
          </a:ln>
        </p:spPr>
        <p:txBody>
          <a:bodyPr lIns="72000" tIns="72000" rIns="72000" bIns="72000" anchor="t" anchorCtr="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0" name="Text Placeholder 5">
            <a:extLst>
              <a:ext uri="{FF2B5EF4-FFF2-40B4-BE49-F238E27FC236}">
                <a16:creationId xmlns:a16="http://schemas.microsoft.com/office/drawing/2014/main" id="{51568DC6-E433-4965-96FC-DC67110B02CA}"/>
              </a:ext>
            </a:extLst>
          </p:cNvPr>
          <p:cNvSpPr>
            <a:spLocks noGrp="1"/>
          </p:cNvSpPr>
          <p:nvPr>
            <p:ph type="body" sz="quarter" idx="36" hasCustomPrompt="1"/>
          </p:nvPr>
        </p:nvSpPr>
        <p:spPr>
          <a:xfrm>
            <a:off x="6175287" y="2260800"/>
            <a:ext cx="2638800" cy="2304000"/>
          </a:xfrm>
          <a:prstGeom prst="round2DiagRect">
            <a:avLst>
              <a:gd name="adj1" fmla="val 0"/>
              <a:gd name="adj2" fmla="val 9368"/>
            </a:avLst>
          </a:prstGeom>
          <a:solidFill>
            <a:schemeClr val="bg1">
              <a:alpha val="85000"/>
            </a:schemeClr>
          </a:solidFill>
          <a:ln>
            <a:noFill/>
          </a:ln>
        </p:spPr>
        <p:txBody>
          <a:bodyPr lIns="72000" tIns="72000" rIns="72000" bIns="72000" anchor="t" anchorCtr="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1" name="Text Placeholder 6">
            <a:extLst>
              <a:ext uri="{FF2B5EF4-FFF2-40B4-BE49-F238E27FC236}">
                <a16:creationId xmlns:a16="http://schemas.microsoft.com/office/drawing/2014/main" id="{82BF2A32-040C-44CC-949C-0B83435F64E5}"/>
              </a:ext>
            </a:extLst>
          </p:cNvPr>
          <p:cNvSpPr>
            <a:spLocks noGrp="1"/>
          </p:cNvSpPr>
          <p:nvPr>
            <p:ph type="body" sz="quarter" idx="37" hasCustomPrompt="1"/>
          </p:nvPr>
        </p:nvSpPr>
        <p:spPr>
          <a:xfrm>
            <a:off x="8974800" y="2260800"/>
            <a:ext cx="2638800" cy="2304000"/>
          </a:xfrm>
          <a:prstGeom prst="round2DiagRect">
            <a:avLst>
              <a:gd name="adj1" fmla="val 0"/>
              <a:gd name="adj2" fmla="val 9254"/>
            </a:avLst>
          </a:prstGeom>
          <a:solidFill>
            <a:schemeClr val="bg1">
              <a:alpha val="85000"/>
            </a:schemeClr>
          </a:solidFill>
          <a:ln>
            <a:noFill/>
          </a:ln>
        </p:spPr>
        <p:txBody>
          <a:bodyPr lIns="72000" tIns="72000" rIns="72000" bIns="72000" anchor="t" anchorCtr="0"/>
          <a:lstStyle>
            <a:lvl1pPr>
              <a:defRPr sz="1400">
                <a:solidFill>
                  <a:schemeClr val="tx2"/>
                </a:solidFill>
              </a:defRPr>
            </a:lvl1pPr>
            <a:lvl2pPr>
              <a:defRPr sz="1200">
                <a:solidFill>
                  <a:schemeClr val="tx2"/>
                </a:solidFill>
              </a:defRPr>
            </a:lvl2pPr>
            <a:lvl3pPr>
              <a:defRPr sz="16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Footer Placeholder 4">
            <a:extLst>
              <a:ext uri="{FF2B5EF4-FFF2-40B4-BE49-F238E27FC236}">
                <a16:creationId xmlns:a16="http://schemas.microsoft.com/office/drawing/2014/main" id="{71A22271-2BD6-4D79-B51B-2BCD7E5D2A96}"/>
              </a:ext>
            </a:extLst>
          </p:cNvPr>
          <p:cNvSpPr>
            <a:spLocks noGrp="1"/>
          </p:cNvSpPr>
          <p:nvPr>
            <p:ph type="ftr" sz="quarter" idx="33"/>
          </p:nvPr>
        </p:nvSpPr>
        <p:spPr/>
        <p:txBody>
          <a:bodyPr/>
          <a:lstStyle/>
          <a:p>
            <a:endParaRPr lang="en-GB"/>
          </a:p>
        </p:txBody>
      </p:sp>
      <p:sp>
        <p:nvSpPr>
          <p:cNvPr id="6" name="Slide Number Placeholder 5">
            <a:extLst>
              <a:ext uri="{FF2B5EF4-FFF2-40B4-BE49-F238E27FC236}">
                <a16:creationId xmlns:a16="http://schemas.microsoft.com/office/drawing/2014/main" id="{30661CC2-304C-4ABA-9ED8-4BADF904D5B3}"/>
              </a:ext>
            </a:extLst>
          </p:cNvPr>
          <p:cNvSpPr>
            <a:spLocks noGrp="1"/>
          </p:cNvSpPr>
          <p:nvPr>
            <p:ph type="sldNum" sz="quarter" idx="34"/>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988856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fact box and image">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94E398A-4DCE-4BBB-BE29-DA3EAA56E707}"/>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 - grey or white if the image is light or dark.</a:t>
            </a: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4" name="Picture 13">
            <a:extLst>
              <a:ext uri="{FF2B5EF4-FFF2-40B4-BE49-F238E27FC236}">
                <a16:creationId xmlns:a16="http://schemas.microsoft.com/office/drawing/2014/main" id="{91613CC4-A111-4A53-A45F-2A1D4A9F6ADF}"/>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2" name="Date Placeholder 1" hidden="1">
            <a:extLst>
              <a:ext uri="{FF2B5EF4-FFF2-40B4-BE49-F238E27FC236}">
                <a16:creationId xmlns:a16="http://schemas.microsoft.com/office/drawing/2014/main" id="{196CE9E3-6835-4070-BE5D-EF21E69D7499}"/>
              </a:ext>
            </a:extLst>
          </p:cNvPr>
          <p:cNvSpPr>
            <a:spLocks noGrp="1"/>
          </p:cNvSpPr>
          <p:nvPr>
            <p:ph type="dt" sz="half" idx="32"/>
          </p:nvPr>
        </p:nvSpPr>
        <p:spPr/>
        <p:txBody>
          <a:bodyPr/>
          <a:lstStyle/>
          <a:p>
            <a:fld id="{E607FCDD-A99B-4311-A2A0-1589CD2DC517}" type="datetime4">
              <a:rPr lang="en-GB" smtClean="0"/>
              <a:t>05 January 2024</a:t>
            </a:fld>
            <a:endParaRPr lang="en-GB"/>
          </a:p>
        </p:txBody>
      </p:sp>
      <p:sp>
        <p:nvSpPr>
          <p:cNvPr id="19" name="Picture Placeholder 7">
            <a:extLst>
              <a:ext uri="{FF2B5EF4-FFF2-40B4-BE49-F238E27FC236}">
                <a16:creationId xmlns:a16="http://schemas.microsoft.com/office/drawing/2014/main" id="{4370666B-89E6-4146-8C2C-AFA4220680BD}"/>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en-GB" noProof="0"/>
              <a:t>Click on frame and insert picture using the Insert tab, Pictures</a:t>
            </a:r>
            <a:endParaRPr lang="en-GB"/>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8"/>
            <a:ext cx="3488000" cy="1149350"/>
          </a:xfrm>
        </p:spPr>
        <p:txBody>
          <a:bodyPr/>
          <a:lstStyle>
            <a:lvl1pPr>
              <a:defRPr>
                <a:solidFill>
                  <a:schemeClr val="tx2"/>
                </a:solidFill>
              </a:defRPr>
            </a:lvl1pPr>
          </a:lstStyle>
          <a:p>
            <a:r>
              <a:rPr lang="en-GB" noProof="0"/>
              <a:t>Click to add title</a:t>
            </a:r>
            <a:endParaRPr lang="en-GB"/>
          </a:p>
        </p:txBody>
      </p:sp>
      <p:sp>
        <p:nvSpPr>
          <p:cNvPr id="11" name="Text Placeholder 3">
            <a:extLst>
              <a:ext uri="{FF2B5EF4-FFF2-40B4-BE49-F238E27FC236}">
                <a16:creationId xmlns:a16="http://schemas.microsoft.com/office/drawing/2014/main" id="{99CBDEE4-29F4-4F50-BEAE-5E7831FC1077}"/>
              </a:ext>
            </a:extLst>
          </p:cNvPr>
          <p:cNvSpPr>
            <a:spLocks noGrp="1"/>
          </p:cNvSpPr>
          <p:nvPr>
            <p:ph type="body" sz="quarter" idx="28" hasCustomPrompt="1"/>
          </p:nvPr>
        </p:nvSpPr>
        <p:spPr>
          <a:xfrm>
            <a:off x="4352400" y="611188"/>
            <a:ext cx="3487737" cy="2869200"/>
          </a:xfrm>
          <a:prstGeom prst="round2DiagRect">
            <a:avLst>
              <a:gd name="adj1" fmla="val 0"/>
              <a:gd name="adj2" fmla="val 7472"/>
            </a:avLst>
          </a:prstGeom>
          <a:solidFill>
            <a:schemeClr val="accent2">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1" name="Text Placeholder 4">
            <a:extLst>
              <a:ext uri="{FF2B5EF4-FFF2-40B4-BE49-F238E27FC236}">
                <a16:creationId xmlns:a16="http://schemas.microsoft.com/office/drawing/2014/main" id="{14530704-A54C-47F6-AC89-8E09E74747C0}"/>
              </a:ext>
            </a:extLst>
          </p:cNvPr>
          <p:cNvSpPr>
            <a:spLocks noGrp="1"/>
          </p:cNvSpPr>
          <p:nvPr>
            <p:ph type="body" sz="quarter" idx="35" hasCustomPrompt="1"/>
          </p:nvPr>
        </p:nvSpPr>
        <p:spPr>
          <a:xfrm>
            <a:off x="8125200" y="611188"/>
            <a:ext cx="3487737" cy="2869200"/>
          </a:xfrm>
          <a:prstGeom prst="round2DiagRect">
            <a:avLst>
              <a:gd name="adj1" fmla="val 0"/>
              <a:gd name="adj2" fmla="val 7472"/>
            </a:avLst>
          </a:prstGeom>
          <a:solidFill>
            <a:schemeClr val="accent2">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2" name="Text Placeholder 5">
            <a:extLst>
              <a:ext uri="{FF2B5EF4-FFF2-40B4-BE49-F238E27FC236}">
                <a16:creationId xmlns:a16="http://schemas.microsoft.com/office/drawing/2014/main" id="{69CE2E07-1149-40A8-A4A9-BE8116723EB7}"/>
              </a:ext>
            </a:extLst>
          </p:cNvPr>
          <p:cNvSpPr>
            <a:spLocks noGrp="1"/>
          </p:cNvSpPr>
          <p:nvPr>
            <p:ph type="body" sz="quarter" idx="36" hasCustomPrompt="1"/>
          </p:nvPr>
        </p:nvSpPr>
        <p:spPr>
          <a:xfrm>
            <a:off x="4352400" y="3594675"/>
            <a:ext cx="3487737" cy="2415600"/>
          </a:xfrm>
          <a:prstGeom prst="round2DiagRect">
            <a:avLst>
              <a:gd name="adj1" fmla="val 0"/>
              <a:gd name="adj2" fmla="val 8942"/>
            </a:avLst>
          </a:prstGeom>
          <a:solidFill>
            <a:schemeClr val="accent2">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4" name="Text Placeholder 6">
            <a:extLst>
              <a:ext uri="{FF2B5EF4-FFF2-40B4-BE49-F238E27FC236}">
                <a16:creationId xmlns:a16="http://schemas.microsoft.com/office/drawing/2014/main" id="{DF2FCF86-AFEB-4CE8-97D3-6BB4229E749F}"/>
              </a:ext>
            </a:extLst>
          </p:cNvPr>
          <p:cNvSpPr>
            <a:spLocks noGrp="1"/>
          </p:cNvSpPr>
          <p:nvPr>
            <p:ph type="body" sz="quarter" idx="37" hasCustomPrompt="1"/>
          </p:nvPr>
        </p:nvSpPr>
        <p:spPr>
          <a:xfrm>
            <a:off x="8125200" y="3594675"/>
            <a:ext cx="3487737" cy="2415600"/>
          </a:xfrm>
          <a:prstGeom prst="round2DiagRect">
            <a:avLst>
              <a:gd name="adj1" fmla="val 0"/>
              <a:gd name="adj2" fmla="val 8942"/>
            </a:avLst>
          </a:prstGeom>
          <a:solidFill>
            <a:schemeClr val="accent2">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Footer Placeholder 4">
            <a:extLst>
              <a:ext uri="{FF2B5EF4-FFF2-40B4-BE49-F238E27FC236}">
                <a16:creationId xmlns:a16="http://schemas.microsoft.com/office/drawing/2014/main" id="{497F6D4E-578A-436F-BEDC-11F4B0E65A04}"/>
              </a:ext>
            </a:extLst>
          </p:cNvPr>
          <p:cNvSpPr>
            <a:spLocks noGrp="1"/>
          </p:cNvSpPr>
          <p:nvPr>
            <p:ph type="ftr" sz="quarter" idx="33"/>
          </p:nvPr>
        </p:nvSpPr>
        <p:spPr/>
        <p:txBody>
          <a:bodyPr/>
          <a:lstStyle/>
          <a:p>
            <a:endParaRPr lang="en-GB"/>
          </a:p>
        </p:txBody>
      </p:sp>
      <p:sp>
        <p:nvSpPr>
          <p:cNvPr id="6" name="Slide Number Placeholder 5">
            <a:extLst>
              <a:ext uri="{FF2B5EF4-FFF2-40B4-BE49-F238E27FC236}">
                <a16:creationId xmlns:a16="http://schemas.microsoft.com/office/drawing/2014/main" id="{C787D2AF-0E87-4ABF-B077-84AF9FC2014D}"/>
              </a:ext>
            </a:extLst>
          </p:cNvPr>
          <p:cNvSpPr>
            <a:spLocks noGrp="1"/>
          </p:cNvSpPr>
          <p:nvPr>
            <p:ph type="sldNum" sz="quarter" idx="34"/>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1206458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Image 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F547076F-9DBA-43AA-A087-42688F8B7442}"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7" name="Group 16">
            <a:extLst>
              <a:ext uri="{FF2B5EF4-FFF2-40B4-BE49-F238E27FC236}">
                <a16:creationId xmlns:a16="http://schemas.microsoft.com/office/drawing/2014/main" id="{ECC3E0BB-CA09-4A62-B23B-AC595E471D96}"/>
              </a:ext>
            </a:extLst>
          </p:cNvPr>
          <p:cNvGrpSpPr/>
          <p:nvPr userDrawn="1"/>
        </p:nvGrpSpPr>
        <p:grpSpPr>
          <a:xfrm>
            <a:off x="0" y="-597900"/>
            <a:ext cx="5928267" cy="543900"/>
            <a:chOff x="0" y="-597900"/>
            <a:chExt cx="5928267" cy="543900"/>
          </a:xfrm>
        </p:grpSpPr>
        <p:sp>
          <p:nvSpPr>
            <p:cNvPr id="18" name="TextBox 17">
              <a:extLst>
                <a:ext uri="{FF2B5EF4-FFF2-40B4-BE49-F238E27FC236}">
                  <a16:creationId xmlns:a16="http://schemas.microsoft.com/office/drawing/2014/main" id="{B7873C24-A149-48C6-907C-7A1FA344A54B}"/>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4A2EE143-87DE-4AFA-8810-267174F0A234}"/>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6" name="Logo">
            <a:extLst>
              <a:ext uri="{FF2B5EF4-FFF2-40B4-BE49-F238E27FC236}">
                <a16:creationId xmlns:a16="http://schemas.microsoft.com/office/drawing/2014/main" id="{58D7E259-2484-4A65-AF85-6C50AFCB116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2"/>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828381">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3" name="Title 1">
            <a:extLst>
              <a:ext uri="{FF2B5EF4-FFF2-40B4-BE49-F238E27FC236}">
                <a16:creationId xmlns:a16="http://schemas.microsoft.com/office/drawing/2014/main" id="{E7B48A50-9518-4F64-998E-62DB8536D8D5}"/>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5" name="Subtitle 2">
            <a:extLst>
              <a:ext uri="{FF2B5EF4-FFF2-40B4-BE49-F238E27FC236}">
                <a16:creationId xmlns:a16="http://schemas.microsoft.com/office/drawing/2014/main" id="{7163A4B2-EDEC-4AC6-8D45-30711EBEA4B3}"/>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1996312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ve text box whit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BA37386-58C2-404E-8321-0D53036632F5}"/>
              </a:ext>
            </a:extLst>
          </p:cNvPr>
          <p:cNvGrpSpPr/>
          <p:nvPr userDrawn="1"/>
        </p:nvGrpSpPr>
        <p:grpSpPr>
          <a:xfrm>
            <a:off x="0" y="-715763"/>
            <a:ext cx="6550945" cy="657163"/>
            <a:chOff x="0" y="-715763"/>
            <a:chExt cx="6550945" cy="657163"/>
          </a:xfrm>
        </p:grpSpPr>
        <p:sp>
          <p:nvSpPr>
            <p:cNvPr id="27" name="TextBox 26">
              <a:extLst>
                <a:ext uri="{FF2B5EF4-FFF2-40B4-BE49-F238E27FC236}">
                  <a16:creationId xmlns:a16="http://schemas.microsoft.com/office/drawing/2014/main" id="{6AED9283-C8AA-447D-999C-C9DE4194AFA4}"/>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28" name="Picture 27">
              <a:extLst>
                <a:ext uri="{FF2B5EF4-FFF2-40B4-BE49-F238E27FC236}">
                  <a16:creationId xmlns:a16="http://schemas.microsoft.com/office/drawing/2014/main" id="{0E0CADD7-2B66-4F59-A84D-0F90CBD469E1}"/>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2" name="Date Placeholder 1" hidden="1">
            <a:extLst>
              <a:ext uri="{FF2B5EF4-FFF2-40B4-BE49-F238E27FC236}">
                <a16:creationId xmlns:a16="http://schemas.microsoft.com/office/drawing/2014/main" id="{88D4F97D-91B2-42AD-925A-E75014478D8D}"/>
              </a:ext>
            </a:extLst>
          </p:cNvPr>
          <p:cNvSpPr>
            <a:spLocks noGrp="1"/>
          </p:cNvSpPr>
          <p:nvPr>
            <p:ph type="dt" sz="half" idx="34"/>
          </p:nvPr>
        </p:nvSpPr>
        <p:spPr/>
        <p:txBody>
          <a:bodyPr/>
          <a:lstStyle/>
          <a:p>
            <a:fld id="{BE31409F-3256-4FDA-AD58-9FE6AA843243}" type="datetime4">
              <a:rPr lang="en-GB" smtClean="0"/>
              <a:t>05 January 2024</a:t>
            </a:fld>
            <a:endParaRPr lang="en-GB"/>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en-GB" noProof="0"/>
              <a:t>Click to add title</a:t>
            </a:r>
            <a:endParaRPr lang="en-GB"/>
          </a:p>
        </p:txBody>
      </p:sp>
      <p:sp>
        <p:nvSpPr>
          <p:cNvPr id="18" name="Subtitle 2">
            <a:extLst>
              <a:ext uri="{FF2B5EF4-FFF2-40B4-BE49-F238E27FC236}">
                <a16:creationId xmlns:a16="http://schemas.microsoft.com/office/drawing/2014/main" id="{5B567F3B-DDED-4359-9E5A-D163E29BC1F2}"/>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2" name="Text Placeholder 3">
            <a:extLst>
              <a:ext uri="{FF2B5EF4-FFF2-40B4-BE49-F238E27FC236}">
                <a16:creationId xmlns:a16="http://schemas.microsoft.com/office/drawing/2014/main" id="{0C4B8ACD-6FAA-4385-878A-C178FE49FE2D}"/>
              </a:ext>
            </a:extLst>
          </p:cNvPr>
          <p:cNvSpPr>
            <a:spLocks noGrp="1"/>
          </p:cNvSpPr>
          <p:nvPr>
            <p:ph type="body" sz="quarter" idx="29" hasCustomPrompt="1"/>
          </p:nvPr>
        </p:nvSpPr>
        <p:spPr>
          <a:xfrm>
            <a:off x="574675"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2" name="Text Placeholder 4">
            <a:extLst>
              <a:ext uri="{FF2B5EF4-FFF2-40B4-BE49-F238E27FC236}">
                <a16:creationId xmlns:a16="http://schemas.microsoft.com/office/drawing/2014/main" id="{24966EB2-AA28-4903-B465-F4A2712B21EE}"/>
              </a:ext>
            </a:extLst>
          </p:cNvPr>
          <p:cNvSpPr>
            <a:spLocks noGrp="1"/>
          </p:cNvSpPr>
          <p:nvPr>
            <p:ph type="body" sz="quarter" idx="37" hasCustomPrompt="1"/>
          </p:nvPr>
        </p:nvSpPr>
        <p:spPr>
          <a:xfrm>
            <a:off x="2806178"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3" name="Text Placeholder 5">
            <a:extLst>
              <a:ext uri="{FF2B5EF4-FFF2-40B4-BE49-F238E27FC236}">
                <a16:creationId xmlns:a16="http://schemas.microsoft.com/office/drawing/2014/main" id="{0DAD2938-C7DE-4EA6-ADB1-49A4AAB55113}"/>
              </a:ext>
            </a:extLst>
          </p:cNvPr>
          <p:cNvSpPr>
            <a:spLocks noGrp="1"/>
          </p:cNvSpPr>
          <p:nvPr>
            <p:ph type="body" sz="quarter" idx="38" hasCustomPrompt="1"/>
          </p:nvPr>
        </p:nvSpPr>
        <p:spPr>
          <a:xfrm>
            <a:off x="5037681"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4" name="Text Placeholder 6">
            <a:extLst>
              <a:ext uri="{FF2B5EF4-FFF2-40B4-BE49-F238E27FC236}">
                <a16:creationId xmlns:a16="http://schemas.microsoft.com/office/drawing/2014/main" id="{7D03548E-6D67-44FD-9CF3-4B3BB0FF1A1E}"/>
              </a:ext>
            </a:extLst>
          </p:cNvPr>
          <p:cNvSpPr>
            <a:spLocks noGrp="1"/>
          </p:cNvSpPr>
          <p:nvPr>
            <p:ph type="body" sz="quarter" idx="39" hasCustomPrompt="1"/>
          </p:nvPr>
        </p:nvSpPr>
        <p:spPr>
          <a:xfrm>
            <a:off x="7269184"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5" name="Text Placeholder 7">
            <a:extLst>
              <a:ext uri="{FF2B5EF4-FFF2-40B4-BE49-F238E27FC236}">
                <a16:creationId xmlns:a16="http://schemas.microsoft.com/office/drawing/2014/main" id="{94F00121-97E7-43B5-9367-1AFFFF81A24A}"/>
              </a:ext>
            </a:extLst>
          </p:cNvPr>
          <p:cNvSpPr>
            <a:spLocks noGrp="1"/>
          </p:cNvSpPr>
          <p:nvPr>
            <p:ph type="body" sz="quarter" idx="40" hasCustomPrompt="1"/>
          </p:nvPr>
        </p:nvSpPr>
        <p:spPr>
          <a:xfrm>
            <a:off x="9500688" y="1760538"/>
            <a:ext cx="2113200" cy="4249737"/>
          </a:xfrm>
          <a:prstGeom prst="round2DiagRect">
            <a:avLst>
              <a:gd name="adj1" fmla="val 0"/>
              <a:gd name="adj2" fmla="val 10136"/>
            </a:avLst>
          </a:prstGeom>
          <a:solidFill>
            <a:srgbClr val="D9E1D4"/>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3" name="Footer Placeholder 2">
            <a:extLst>
              <a:ext uri="{FF2B5EF4-FFF2-40B4-BE49-F238E27FC236}">
                <a16:creationId xmlns:a16="http://schemas.microsoft.com/office/drawing/2014/main" id="{36219BE5-1F1F-4F56-9711-8DEA488277E8}"/>
              </a:ext>
            </a:extLst>
          </p:cNvPr>
          <p:cNvSpPr>
            <a:spLocks noGrp="1"/>
          </p:cNvSpPr>
          <p:nvPr>
            <p:ph type="ftr" sz="quarter" idx="35"/>
          </p:nvPr>
        </p:nvSpPr>
        <p:spPr/>
        <p:txBody>
          <a:bodyPr/>
          <a:lstStyle/>
          <a:p>
            <a:endParaRPr lang="en-GB"/>
          </a:p>
        </p:txBody>
      </p:sp>
      <p:sp>
        <p:nvSpPr>
          <p:cNvPr id="5" name="Slide Number Placeholder 4">
            <a:extLst>
              <a:ext uri="{FF2B5EF4-FFF2-40B4-BE49-F238E27FC236}">
                <a16:creationId xmlns:a16="http://schemas.microsoft.com/office/drawing/2014/main" id="{5C646473-94F4-4736-854A-68B2FF173105}"/>
              </a:ext>
            </a:extLst>
          </p:cNvPr>
          <p:cNvSpPr>
            <a:spLocks noGrp="1"/>
          </p:cNvSpPr>
          <p:nvPr>
            <p:ph type="sldNum" sz="quarter" idx="36"/>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37758701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ve text box and colour-block">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8D4F97D-91B2-42AD-925A-E75014478D8D}"/>
              </a:ext>
            </a:extLst>
          </p:cNvPr>
          <p:cNvSpPr>
            <a:spLocks noGrp="1"/>
          </p:cNvSpPr>
          <p:nvPr>
            <p:ph type="dt" sz="half" idx="34"/>
          </p:nvPr>
        </p:nvSpPr>
        <p:spPr/>
        <p:txBody>
          <a:bodyPr/>
          <a:lstStyle/>
          <a:p>
            <a:fld id="{BE31409F-3256-4FDA-AD58-9FE6AA843243}" type="datetime4">
              <a:rPr lang="en-GB" smtClean="0"/>
              <a:t>05 January 2024</a:t>
            </a:fld>
            <a:endParaRPr lang="en-GB"/>
          </a:p>
        </p:txBody>
      </p:sp>
      <p:grpSp>
        <p:nvGrpSpPr>
          <p:cNvPr id="6" name="Group 5">
            <a:extLst>
              <a:ext uri="{FF2B5EF4-FFF2-40B4-BE49-F238E27FC236}">
                <a16:creationId xmlns:a16="http://schemas.microsoft.com/office/drawing/2014/main" id="{13340FE0-1472-478B-8AF6-B0CD3876CE2B}"/>
              </a:ext>
            </a:extLst>
          </p:cNvPr>
          <p:cNvGrpSpPr/>
          <p:nvPr userDrawn="1"/>
        </p:nvGrpSpPr>
        <p:grpSpPr>
          <a:xfrm>
            <a:off x="0" y="-715763"/>
            <a:ext cx="6550945" cy="657163"/>
            <a:chOff x="0" y="-715763"/>
            <a:chExt cx="6550945" cy="657163"/>
          </a:xfrm>
        </p:grpSpPr>
        <p:sp>
          <p:nvSpPr>
            <p:cNvPr id="13" name="TextBox 12">
              <a:extLst>
                <a:ext uri="{FF2B5EF4-FFF2-40B4-BE49-F238E27FC236}">
                  <a16:creationId xmlns:a16="http://schemas.microsoft.com/office/drawing/2014/main" id="{1276F531-311B-4212-AD7D-17533764B728}"/>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 - grey or white if the image is light or dark.</a:t>
              </a: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4" name="Picture 13">
              <a:extLst>
                <a:ext uri="{FF2B5EF4-FFF2-40B4-BE49-F238E27FC236}">
                  <a16:creationId xmlns:a16="http://schemas.microsoft.com/office/drawing/2014/main" id="{282B9FBF-00CA-4078-B450-9822615EF38B}"/>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sp>
          <p:nvSpPr>
            <p:cNvPr id="16" name="Rectangle 15">
              <a:extLst>
                <a:ext uri="{FF2B5EF4-FFF2-40B4-BE49-F238E27FC236}">
                  <a16:creationId xmlns:a16="http://schemas.microsoft.com/office/drawing/2014/main" id="{0025F053-5D2E-4CC0-9A99-EC497417871E}"/>
                </a:ext>
              </a:extLst>
            </p:cNvPr>
            <p:cNvSpPr/>
            <p:nvPr userDrawn="1"/>
          </p:nvSpPr>
          <p:spPr>
            <a:xfrm>
              <a:off x="4909042" y="-473609"/>
              <a:ext cx="160020" cy="3199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grpSp>
      <p:sp>
        <p:nvSpPr>
          <p:cNvPr id="20" name="Text Placeholder 19">
            <a:extLst>
              <a:ext uri="{FF2B5EF4-FFF2-40B4-BE49-F238E27FC236}">
                <a16:creationId xmlns:a16="http://schemas.microsoft.com/office/drawing/2014/main" id="{E3EE587E-2023-4A29-8A0B-F7C0D6468D68}"/>
              </a:ext>
            </a:extLst>
          </p:cNvPr>
          <p:cNvSpPr>
            <a:spLocks noGrp="1"/>
          </p:cNvSpPr>
          <p:nvPr>
            <p:ph type="body" sz="quarter" idx="41" hasCustomPrompt="1"/>
          </p:nvPr>
        </p:nvSpPr>
        <p:spPr>
          <a:xfrm>
            <a:off x="108000" y="108000"/>
            <a:ext cx="11976100" cy="6206400"/>
          </a:xfrm>
          <a:custGeom>
            <a:avLst/>
            <a:gdLst>
              <a:gd name="connsiteX0" fmla="*/ 0 w 11976100"/>
              <a:gd name="connsiteY0" fmla="*/ 0 h 6206400"/>
              <a:gd name="connsiteX1" fmla="*/ 11668664 w 11976100"/>
              <a:gd name="connsiteY1" fmla="*/ 0 h 6206400"/>
              <a:gd name="connsiteX2" fmla="*/ 11976100 w 11976100"/>
              <a:gd name="connsiteY2" fmla="*/ 307436 h 6206400"/>
              <a:gd name="connsiteX3" fmla="*/ 11976100 w 11976100"/>
              <a:gd name="connsiteY3" fmla="*/ 6206400 h 6206400"/>
              <a:gd name="connsiteX4" fmla="*/ 300740 w 11976100"/>
              <a:gd name="connsiteY4" fmla="*/ 6206400 h 6206400"/>
              <a:gd name="connsiteX5" fmla="*/ 245477 w 11976100"/>
              <a:gd name="connsiteY5" fmla="*/ 6200829 h 6206400"/>
              <a:gd name="connsiteX6" fmla="*/ 0 w 11976100"/>
              <a:gd name="connsiteY6" fmla="*/ 5899639 h 62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6100" h="6206400">
                <a:moveTo>
                  <a:pt x="0" y="0"/>
                </a:moveTo>
                <a:lnTo>
                  <a:pt x="11668664" y="0"/>
                </a:lnTo>
                <a:cubicBezTo>
                  <a:pt x="11838456" y="0"/>
                  <a:pt x="11976100" y="137644"/>
                  <a:pt x="11976100" y="307436"/>
                </a:cubicBezTo>
                <a:lnTo>
                  <a:pt x="11976100" y="6206400"/>
                </a:lnTo>
                <a:lnTo>
                  <a:pt x="300740" y="6206400"/>
                </a:lnTo>
                <a:lnTo>
                  <a:pt x="245477" y="6200829"/>
                </a:lnTo>
                <a:cubicBezTo>
                  <a:pt x="105384" y="6172162"/>
                  <a:pt x="0" y="6048207"/>
                  <a:pt x="0" y="5899639"/>
                </a:cubicBezTo>
                <a:close/>
              </a:path>
            </a:pathLst>
          </a:custGeom>
          <a:solidFill>
            <a:srgbClr val="D9E1D4"/>
          </a:solidFill>
        </p:spPr>
        <p:txBody>
          <a:bodyPr wrap="square">
            <a:noAutofit/>
          </a:bodyPr>
          <a:lstStyle>
            <a:lvl1pPr marL="0" indent="0">
              <a:buNone/>
              <a:defRPr sz="100">
                <a:noFill/>
              </a:defRPr>
            </a:lvl1pPr>
          </a:lstStyle>
          <a:p>
            <a:pPr lvl="0"/>
            <a:r>
              <a:rPr lang="en-GB"/>
              <a:t>.</a:t>
            </a:r>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en-GB" noProof="0"/>
              <a:t>Click to add title</a:t>
            </a:r>
            <a:endParaRPr lang="en-GB"/>
          </a:p>
        </p:txBody>
      </p:sp>
      <p:sp>
        <p:nvSpPr>
          <p:cNvPr id="18" name="Subtitle 2">
            <a:extLst>
              <a:ext uri="{FF2B5EF4-FFF2-40B4-BE49-F238E27FC236}">
                <a16:creationId xmlns:a16="http://schemas.microsoft.com/office/drawing/2014/main" id="{5B567F3B-DDED-4359-9E5A-D163E29BC1F2}"/>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2" name="Text Placeholder 3">
            <a:extLst>
              <a:ext uri="{FF2B5EF4-FFF2-40B4-BE49-F238E27FC236}">
                <a16:creationId xmlns:a16="http://schemas.microsoft.com/office/drawing/2014/main" id="{0C4B8ACD-6FAA-4385-878A-C178FE49FE2D}"/>
              </a:ext>
            </a:extLst>
          </p:cNvPr>
          <p:cNvSpPr>
            <a:spLocks noGrp="1"/>
          </p:cNvSpPr>
          <p:nvPr>
            <p:ph type="body" sz="quarter" idx="29" hasCustomPrompt="1"/>
          </p:nvPr>
        </p:nvSpPr>
        <p:spPr>
          <a:xfrm>
            <a:off x="574675"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2" name="Text Placeholder 4">
            <a:extLst>
              <a:ext uri="{FF2B5EF4-FFF2-40B4-BE49-F238E27FC236}">
                <a16:creationId xmlns:a16="http://schemas.microsoft.com/office/drawing/2014/main" id="{24966EB2-AA28-4903-B465-F4A2712B21EE}"/>
              </a:ext>
            </a:extLst>
          </p:cNvPr>
          <p:cNvSpPr>
            <a:spLocks noGrp="1"/>
          </p:cNvSpPr>
          <p:nvPr>
            <p:ph type="body" sz="quarter" idx="37" hasCustomPrompt="1"/>
          </p:nvPr>
        </p:nvSpPr>
        <p:spPr>
          <a:xfrm>
            <a:off x="2806178"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3" name="Text Placeholder 5">
            <a:extLst>
              <a:ext uri="{FF2B5EF4-FFF2-40B4-BE49-F238E27FC236}">
                <a16:creationId xmlns:a16="http://schemas.microsoft.com/office/drawing/2014/main" id="{0DAD2938-C7DE-4EA6-ADB1-49A4AAB55113}"/>
              </a:ext>
            </a:extLst>
          </p:cNvPr>
          <p:cNvSpPr>
            <a:spLocks noGrp="1"/>
          </p:cNvSpPr>
          <p:nvPr>
            <p:ph type="body" sz="quarter" idx="38" hasCustomPrompt="1"/>
          </p:nvPr>
        </p:nvSpPr>
        <p:spPr>
          <a:xfrm>
            <a:off x="5037681"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4" name="Text Placeholder 6">
            <a:extLst>
              <a:ext uri="{FF2B5EF4-FFF2-40B4-BE49-F238E27FC236}">
                <a16:creationId xmlns:a16="http://schemas.microsoft.com/office/drawing/2014/main" id="{7D03548E-6D67-44FD-9CF3-4B3BB0FF1A1E}"/>
              </a:ext>
            </a:extLst>
          </p:cNvPr>
          <p:cNvSpPr>
            <a:spLocks noGrp="1"/>
          </p:cNvSpPr>
          <p:nvPr>
            <p:ph type="body" sz="quarter" idx="39" hasCustomPrompt="1"/>
          </p:nvPr>
        </p:nvSpPr>
        <p:spPr>
          <a:xfrm>
            <a:off x="7269184"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5" name="Text Placeholder 7">
            <a:extLst>
              <a:ext uri="{FF2B5EF4-FFF2-40B4-BE49-F238E27FC236}">
                <a16:creationId xmlns:a16="http://schemas.microsoft.com/office/drawing/2014/main" id="{94F00121-97E7-43B5-9367-1AFFFF81A24A}"/>
              </a:ext>
            </a:extLst>
          </p:cNvPr>
          <p:cNvSpPr>
            <a:spLocks noGrp="1"/>
          </p:cNvSpPr>
          <p:nvPr>
            <p:ph type="body" sz="quarter" idx="40" hasCustomPrompt="1"/>
          </p:nvPr>
        </p:nvSpPr>
        <p:spPr>
          <a:xfrm>
            <a:off x="9500688" y="1760538"/>
            <a:ext cx="2113200" cy="4249737"/>
          </a:xfrm>
          <a:prstGeom prst="round2DiagRect">
            <a:avLst>
              <a:gd name="adj1" fmla="val 0"/>
              <a:gd name="adj2" fmla="val 10136"/>
            </a:avLst>
          </a:prstGeom>
          <a:solidFill>
            <a:schemeClr val="accent1"/>
          </a:solidFill>
        </p:spPr>
        <p:txBody>
          <a:bodyPr lIns="72000" tIns="72000" rIns="72000" bIns="72000"/>
          <a:lstStyle>
            <a:lvl1pPr>
              <a:defRPr sz="1400">
                <a:solidFill>
                  <a:schemeClr val="bg1"/>
                </a:solidFill>
              </a:defRPr>
            </a:lvl1pPr>
            <a:lvl2pPr>
              <a:defRPr sz="1200">
                <a:solidFill>
                  <a:schemeClr val="bg1"/>
                </a:solidFill>
              </a:defRPr>
            </a:lvl2pPr>
            <a:lvl3pPr>
              <a:defRPr sz="1400">
                <a:solidFill>
                  <a:schemeClr val="bg1"/>
                </a:solidFill>
              </a:defRPr>
            </a:lvl3pPr>
            <a:lvl4pPr>
              <a:defRPr sz="1400">
                <a:solidFill>
                  <a:schemeClr val="bg1"/>
                </a:solidFill>
              </a:defRPr>
            </a:lvl4pPr>
            <a:lvl5pPr>
              <a:defRPr sz="1200">
                <a:solidFill>
                  <a:schemeClr val="bg1"/>
                </a:solidFill>
              </a:defRPr>
            </a:lvl5pPr>
            <a:lvl6pPr>
              <a:defRPr sz="1200">
                <a:solidFill>
                  <a:schemeClr val="bg1"/>
                </a:solidFill>
              </a:defRPr>
            </a:lvl6pPr>
            <a:lvl7pPr>
              <a:defRPr>
                <a:solidFill>
                  <a:schemeClr val="bg1"/>
                </a:solidFill>
              </a:defRPr>
            </a:lvl7pPr>
            <a:lvl8pPr>
              <a:defRPr>
                <a:solidFill>
                  <a:schemeClr val="bg1"/>
                </a:solidFill>
              </a:defRPr>
            </a:lvl8pPr>
            <a:lvl9pPr>
              <a:defRPr sz="13300" b="1">
                <a:solidFill>
                  <a:schemeClr val="bg1"/>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3" name="Footer Placeholder 2">
            <a:extLst>
              <a:ext uri="{FF2B5EF4-FFF2-40B4-BE49-F238E27FC236}">
                <a16:creationId xmlns:a16="http://schemas.microsoft.com/office/drawing/2014/main" id="{36219BE5-1F1F-4F56-9711-8DEA488277E8}"/>
              </a:ext>
            </a:extLst>
          </p:cNvPr>
          <p:cNvSpPr>
            <a:spLocks noGrp="1"/>
          </p:cNvSpPr>
          <p:nvPr>
            <p:ph type="ftr" sz="quarter" idx="35"/>
          </p:nvPr>
        </p:nvSpPr>
        <p:spPr/>
        <p:txBody>
          <a:bodyPr/>
          <a:lstStyle/>
          <a:p>
            <a:endParaRPr lang="en-GB"/>
          </a:p>
        </p:txBody>
      </p:sp>
      <p:sp>
        <p:nvSpPr>
          <p:cNvPr id="5" name="Slide Number Placeholder 4">
            <a:extLst>
              <a:ext uri="{FF2B5EF4-FFF2-40B4-BE49-F238E27FC236}">
                <a16:creationId xmlns:a16="http://schemas.microsoft.com/office/drawing/2014/main" id="{5C646473-94F4-4736-854A-68B2FF173105}"/>
              </a:ext>
            </a:extLst>
          </p:cNvPr>
          <p:cNvSpPr>
            <a:spLocks noGrp="1"/>
          </p:cNvSpPr>
          <p:nvPr>
            <p:ph type="sldNum" sz="quarter" idx="36"/>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737968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text box and imag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8D4F97D-91B2-42AD-925A-E75014478D8D}"/>
              </a:ext>
            </a:extLst>
          </p:cNvPr>
          <p:cNvSpPr>
            <a:spLocks noGrp="1"/>
          </p:cNvSpPr>
          <p:nvPr>
            <p:ph type="dt" sz="half" idx="34"/>
          </p:nvPr>
        </p:nvSpPr>
        <p:spPr/>
        <p:txBody>
          <a:bodyPr/>
          <a:lstStyle/>
          <a:p>
            <a:fld id="{BE31409F-3256-4FDA-AD58-9FE6AA843243}" type="datetime4">
              <a:rPr lang="en-GB" smtClean="0"/>
              <a:t>05 January 2024</a:t>
            </a:fld>
            <a:endParaRPr lang="en-GB"/>
          </a:p>
        </p:txBody>
      </p:sp>
      <p:grpSp>
        <p:nvGrpSpPr>
          <p:cNvPr id="16" name="Group 15">
            <a:extLst>
              <a:ext uri="{FF2B5EF4-FFF2-40B4-BE49-F238E27FC236}">
                <a16:creationId xmlns:a16="http://schemas.microsoft.com/office/drawing/2014/main" id="{EF8F901B-FFA0-4EDC-BB1A-6A8FDE5EEC64}"/>
              </a:ext>
            </a:extLst>
          </p:cNvPr>
          <p:cNvGrpSpPr/>
          <p:nvPr userDrawn="1"/>
        </p:nvGrpSpPr>
        <p:grpSpPr>
          <a:xfrm>
            <a:off x="0" y="-715763"/>
            <a:ext cx="6550945" cy="657163"/>
            <a:chOff x="0" y="-715763"/>
            <a:chExt cx="6550945" cy="657163"/>
          </a:xfrm>
        </p:grpSpPr>
        <p:sp>
          <p:nvSpPr>
            <p:cNvPr id="17" name="TextBox 16">
              <a:extLst>
                <a:ext uri="{FF2B5EF4-FFF2-40B4-BE49-F238E27FC236}">
                  <a16:creationId xmlns:a16="http://schemas.microsoft.com/office/drawing/2014/main" id="{5A490CCF-1DF0-4056-9FB3-4DFFD29F7912}"/>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 - grey or white if the image is light or dark.</a:t>
              </a: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9" name="Picture 18">
              <a:extLst>
                <a:ext uri="{FF2B5EF4-FFF2-40B4-BE49-F238E27FC236}">
                  <a16:creationId xmlns:a16="http://schemas.microsoft.com/office/drawing/2014/main" id="{846FD1DB-CFEF-4BF5-B37E-7E4C48B4A7B7}"/>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15" name="Picture Placeholder 7">
            <a:extLst>
              <a:ext uri="{FF2B5EF4-FFF2-40B4-BE49-F238E27FC236}">
                <a16:creationId xmlns:a16="http://schemas.microsoft.com/office/drawing/2014/main" id="{E85E73C5-99D5-4F7A-AA5D-A430AE0EFC6C}"/>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en-GB" noProof="0"/>
              <a:t>Click on frame and insert picture using the Insert tab, Pictures</a:t>
            </a:r>
            <a:endParaRPr lang="en-GB"/>
          </a:p>
        </p:txBody>
      </p:sp>
      <p:sp>
        <p:nvSpPr>
          <p:cNvPr id="4" name="Title 3">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en-GB" noProof="0"/>
              <a:t>Click to add title</a:t>
            </a:r>
            <a:endParaRPr lang="en-GB"/>
          </a:p>
        </p:txBody>
      </p:sp>
      <p:sp>
        <p:nvSpPr>
          <p:cNvPr id="18" name="Subtitle 2">
            <a:extLst>
              <a:ext uri="{FF2B5EF4-FFF2-40B4-BE49-F238E27FC236}">
                <a16:creationId xmlns:a16="http://schemas.microsoft.com/office/drawing/2014/main" id="{5B567F3B-DDED-4359-9E5A-D163E29BC1F2}"/>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12" name="Text Placeholder 3">
            <a:extLst>
              <a:ext uri="{FF2B5EF4-FFF2-40B4-BE49-F238E27FC236}">
                <a16:creationId xmlns:a16="http://schemas.microsoft.com/office/drawing/2014/main" id="{0C4B8ACD-6FAA-4385-878A-C178FE49FE2D}"/>
              </a:ext>
            </a:extLst>
          </p:cNvPr>
          <p:cNvSpPr>
            <a:spLocks noGrp="1"/>
          </p:cNvSpPr>
          <p:nvPr>
            <p:ph type="body" sz="quarter" idx="29" hasCustomPrompt="1"/>
          </p:nvPr>
        </p:nvSpPr>
        <p:spPr>
          <a:xfrm>
            <a:off x="574675"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2" name="Text Placeholder 4">
            <a:extLst>
              <a:ext uri="{FF2B5EF4-FFF2-40B4-BE49-F238E27FC236}">
                <a16:creationId xmlns:a16="http://schemas.microsoft.com/office/drawing/2014/main" id="{24966EB2-AA28-4903-B465-F4A2712B21EE}"/>
              </a:ext>
            </a:extLst>
          </p:cNvPr>
          <p:cNvSpPr>
            <a:spLocks noGrp="1"/>
          </p:cNvSpPr>
          <p:nvPr>
            <p:ph type="body" sz="quarter" idx="37" hasCustomPrompt="1"/>
          </p:nvPr>
        </p:nvSpPr>
        <p:spPr>
          <a:xfrm>
            <a:off x="2806178"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3" name="Text Placeholder 5">
            <a:extLst>
              <a:ext uri="{FF2B5EF4-FFF2-40B4-BE49-F238E27FC236}">
                <a16:creationId xmlns:a16="http://schemas.microsoft.com/office/drawing/2014/main" id="{0DAD2938-C7DE-4EA6-ADB1-49A4AAB55113}"/>
              </a:ext>
            </a:extLst>
          </p:cNvPr>
          <p:cNvSpPr>
            <a:spLocks noGrp="1"/>
          </p:cNvSpPr>
          <p:nvPr>
            <p:ph type="body" sz="quarter" idx="38" hasCustomPrompt="1"/>
          </p:nvPr>
        </p:nvSpPr>
        <p:spPr>
          <a:xfrm>
            <a:off x="5037681"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4" name="Text Placeholder 6">
            <a:extLst>
              <a:ext uri="{FF2B5EF4-FFF2-40B4-BE49-F238E27FC236}">
                <a16:creationId xmlns:a16="http://schemas.microsoft.com/office/drawing/2014/main" id="{7D03548E-6D67-44FD-9CF3-4B3BB0FF1A1E}"/>
              </a:ext>
            </a:extLst>
          </p:cNvPr>
          <p:cNvSpPr>
            <a:spLocks noGrp="1"/>
          </p:cNvSpPr>
          <p:nvPr>
            <p:ph type="body" sz="quarter" idx="39" hasCustomPrompt="1"/>
          </p:nvPr>
        </p:nvSpPr>
        <p:spPr>
          <a:xfrm>
            <a:off x="7269184"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25" name="Text Placeholder 7">
            <a:extLst>
              <a:ext uri="{FF2B5EF4-FFF2-40B4-BE49-F238E27FC236}">
                <a16:creationId xmlns:a16="http://schemas.microsoft.com/office/drawing/2014/main" id="{94F00121-97E7-43B5-9367-1AFFFF81A24A}"/>
              </a:ext>
            </a:extLst>
          </p:cNvPr>
          <p:cNvSpPr>
            <a:spLocks noGrp="1"/>
          </p:cNvSpPr>
          <p:nvPr>
            <p:ph type="body" sz="quarter" idx="40" hasCustomPrompt="1"/>
          </p:nvPr>
        </p:nvSpPr>
        <p:spPr>
          <a:xfrm>
            <a:off x="9500688" y="1760538"/>
            <a:ext cx="2113200" cy="4249737"/>
          </a:xfrm>
          <a:prstGeom prst="round2DiagRect">
            <a:avLst>
              <a:gd name="adj1" fmla="val 0"/>
              <a:gd name="adj2" fmla="val 10136"/>
            </a:avLst>
          </a:prstGeom>
          <a:solidFill>
            <a:schemeClr val="bg1">
              <a:alpha val="85000"/>
            </a:schemeClr>
          </a:solidFill>
        </p:spPr>
        <p:txBody>
          <a:bodyPr lIns="72000" tIns="72000" rIns="72000" bIns="72000"/>
          <a:lstStyle>
            <a:lvl1pPr>
              <a:defRPr sz="1400">
                <a:solidFill>
                  <a:schemeClr val="tx2"/>
                </a:solidFill>
              </a:defRPr>
            </a:lvl1pPr>
            <a:lvl2pPr>
              <a:defRPr sz="1200">
                <a:solidFill>
                  <a:schemeClr val="tx2"/>
                </a:solidFill>
              </a:defRPr>
            </a:lvl2pPr>
            <a:lvl3pPr>
              <a:defRPr sz="1400">
                <a:solidFill>
                  <a:schemeClr val="tx2"/>
                </a:solidFill>
              </a:defRPr>
            </a:lvl3pPr>
            <a:lvl4pPr>
              <a:defRPr sz="1400">
                <a:solidFill>
                  <a:schemeClr val="tx2"/>
                </a:solidFill>
              </a:defRPr>
            </a:lvl4pPr>
            <a:lvl5pPr>
              <a:defRPr sz="1200">
                <a:solidFill>
                  <a:schemeClr val="tx2"/>
                </a:solidFill>
              </a:defRPr>
            </a:lvl5pPr>
            <a:lvl6pPr>
              <a:defRPr sz="1200">
                <a:solidFill>
                  <a:schemeClr val="tx2"/>
                </a:solidFill>
              </a:defRPr>
            </a:lvl6pPr>
            <a:lvl7pPr>
              <a:defRPr>
                <a:solidFill>
                  <a:schemeClr val="tx2"/>
                </a:solidFill>
              </a:defRPr>
            </a:lvl7pPr>
            <a:lvl8pPr>
              <a:defRPr>
                <a:solidFill>
                  <a:schemeClr val="tx2"/>
                </a:solidFill>
              </a:defRPr>
            </a:lvl8pPr>
            <a:lvl9pPr>
              <a:defRPr sz="13300" b="1">
                <a:solidFill>
                  <a:schemeClr val="tx2"/>
                </a:solidFill>
              </a:defRPr>
            </a:lvl9pPr>
          </a:lstStyle>
          <a:p>
            <a:pPr lvl="0"/>
            <a:r>
              <a:rPr lang="en-GB" noProof="0"/>
              <a:t>Click to add text </a:t>
            </a:r>
            <a:br>
              <a:rPr lang="en-GB" noProof="0"/>
            </a:br>
            <a:r>
              <a:rPr lang="en-GB" noProof="0"/>
              <a:t>(Enter +TAB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a:p>
            <a:pPr lvl="4"/>
            <a:endParaRPr lang="en-GB"/>
          </a:p>
        </p:txBody>
      </p:sp>
      <p:sp>
        <p:nvSpPr>
          <p:cNvPr id="3" name="Footer Placeholder 2">
            <a:extLst>
              <a:ext uri="{FF2B5EF4-FFF2-40B4-BE49-F238E27FC236}">
                <a16:creationId xmlns:a16="http://schemas.microsoft.com/office/drawing/2014/main" id="{36219BE5-1F1F-4F56-9711-8DEA488277E8}"/>
              </a:ext>
            </a:extLst>
          </p:cNvPr>
          <p:cNvSpPr>
            <a:spLocks noGrp="1"/>
          </p:cNvSpPr>
          <p:nvPr>
            <p:ph type="ftr" sz="quarter" idx="35"/>
          </p:nvPr>
        </p:nvSpPr>
        <p:spPr/>
        <p:txBody>
          <a:bodyPr/>
          <a:lstStyle/>
          <a:p>
            <a:endParaRPr lang="en-GB"/>
          </a:p>
        </p:txBody>
      </p:sp>
      <p:sp>
        <p:nvSpPr>
          <p:cNvPr id="5" name="Slide Number Placeholder 4">
            <a:extLst>
              <a:ext uri="{FF2B5EF4-FFF2-40B4-BE49-F238E27FC236}">
                <a16:creationId xmlns:a16="http://schemas.microsoft.com/office/drawing/2014/main" id="{5C646473-94F4-4736-854A-68B2FF173105}"/>
              </a:ext>
            </a:extLst>
          </p:cNvPr>
          <p:cNvSpPr>
            <a:spLocks noGrp="1"/>
          </p:cNvSpPr>
          <p:nvPr>
            <p:ph type="sldNum" sz="quarter" idx="36"/>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240227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x text box and image">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E3FC34D9-4BC7-418E-BFE1-9A014C9CAC67}"/>
              </a:ext>
            </a:extLst>
          </p:cNvPr>
          <p:cNvSpPr>
            <a:spLocks noGrp="1"/>
          </p:cNvSpPr>
          <p:nvPr>
            <p:ph type="dt" sz="half" idx="34"/>
          </p:nvPr>
        </p:nvSpPr>
        <p:spPr/>
        <p:txBody>
          <a:bodyPr/>
          <a:lstStyle/>
          <a:p>
            <a:fld id="{49A20A52-F7F0-48F3-A05F-0DCE0BAAE219}" type="datetime4">
              <a:rPr lang="en-GB" smtClean="0"/>
              <a:t>05 January 2024</a:t>
            </a:fld>
            <a:endParaRPr lang="en-GB"/>
          </a:p>
        </p:txBody>
      </p:sp>
      <p:grpSp>
        <p:nvGrpSpPr>
          <p:cNvPr id="3" name="Group 2">
            <a:extLst>
              <a:ext uri="{FF2B5EF4-FFF2-40B4-BE49-F238E27FC236}">
                <a16:creationId xmlns:a16="http://schemas.microsoft.com/office/drawing/2014/main" id="{51495CC2-50DB-43C0-B3DB-9B194BB3B67F}"/>
              </a:ext>
            </a:extLst>
          </p:cNvPr>
          <p:cNvGrpSpPr/>
          <p:nvPr userDrawn="1"/>
        </p:nvGrpSpPr>
        <p:grpSpPr>
          <a:xfrm>
            <a:off x="0" y="-715763"/>
            <a:ext cx="6550945" cy="657163"/>
            <a:chOff x="0" y="-715763"/>
            <a:chExt cx="6550945" cy="657163"/>
          </a:xfrm>
        </p:grpSpPr>
        <p:sp>
          <p:nvSpPr>
            <p:cNvPr id="12" name="TextBox 11">
              <a:extLst>
                <a:ext uri="{FF2B5EF4-FFF2-40B4-BE49-F238E27FC236}">
                  <a16:creationId xmlns:a16="http://schemas.microsoft.com/office/drawing/2014/main" id="{DA601C7F-38D7-42AA-86D5-EC08DCDA630D}"/>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noProof="1">
                  <a:solidFill>
                    <a:schemeClr val="accent4"/>
                  </a:solidFill>
                </a:rPr>
              </a:br>
              <a:r>
                <a:rPr lang="en-GB" sz="1200" noProof="1">
                  <a:solidFill>
                    <a:schemeClr val="accent4"/>
                  </a:solidFill>
                </a:rPr>
                <a:t>Click the textbox to pick other colour to fit the colours in your presentation.</a:t>
              </a:r>
            </a:p>
          </p:txBody>
        </p:sp>
        <p:pic>
          <p:nvPicPr>
            <p:cNvPr id="13" name="Picture 12">
              <a:extLst>
                <a:ext uri="{FF2B5EF4-FFF2-40B4-BE49-F238E27FC236}">
                  <a16:creationId xmlns:a16="http://schemas.microsoft.com/office/drawing/2014/main" id="{485520B2-B810-4E81-BFB3-B0333D8E4B9F}"/>
                </a:ext>
              </a:extLst>
            </p:cNvPr>
            <p:cNvPicPr>
              <a:picLocks noChangeAspect="1"/>
            </p:cNvPicPr>
            <p:nvPr userDrawn="1"/>
          </p:nvPicPr>
          <p:blipFill rotWithShape="1">
            <a:blip r:embed="rId2"/>
            <a:srcRect t="31840" b="53678"/>
            <a:stretch/>
          </p:blipFill>
          <p:spPr>
            <a:xfrm>
              <a:off x="4893802" y="-715763"/>
              <a:ext cx="1657143" cy="609600"/>
            </a:xfrm>
            <a:prstGeom prst="rect">
              <a:avLst/>
            </a:prstGeom>
          </p:spPr>
        </p:pic>
      </p:grpSp>
      <p:sp>
        <p:nvSpPr>
          <p:cNvPr id="21" name="Picture Placeholder 7">
            <a:extLst>
              <a:ext uri="{FF2B5EF4-FFF2-40B4-BE49-F238E27FC236}">
                <a16:creationId xmlns:a16="http://schemas.microsoft.com/office/drawing/2014/main" id="{900B2FB6-C748-4555-9734-8348B16EB672}"/>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en-GB" noProof="0"/>
              <a:t>Click on frame and insert picture using the Insert tab, Pictures</a:t>
            </a:r>
            <a:endParaRPr lang="en-GB"/>
          </a:p>
        </p:txBody>
      </p:sp>
      <p:sp>
        <p:nvSpPr>
          <p:cNvPr id="23" name="Text Placeholder 1">
            <a:extLst>
              <a:ext uri="{FF2B5EF4-FFF2-40B4-BE49-F238E27FC236}">
                <a16:creationId xmlns:a16="http://schemas.microsoft.com/office/drawing/2014/main" id="{26BE3099-D48E-4608-9744-07A2483DFF29}"/>
              </a:ext>
            </a:extLst>
          </p:cNvPr>
          <p:cNvSpPr>
            <a:spLocks noGrp="1"/>
          </p:cNvSpPr>
          <p:nvPr>
            <p:ph type="body" sz="quarter" idx="28" hasCustomPrompt="1"/>
          </p:nvPr>
        </p:nvSpPr>
        <p:spPr>
          <a:xfrm>
            <a:off x="576000" y="612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4" name="Text Placeholder 2">
            <a:extLst>
              <a:ext uri="{FF2B5EF4-FFF2-40B4-BE49-F238E27FC236}">
                <a16:creationId xmlns:a16="http://schemas.microsoft.com/office/drawing/2014/main" id="{2E870958-6725-4CF5-B8B9-C410D3B7B17F}"/>
              </a:ext>
            </a:extLst>
          </p:cNvPr>
          <p:cNvSpPr>
            <a:spLocks noGrp="1"/>
          </p:cNvSpPr>
          <p:nvPr>
            <p:ph type="body" sz="quarter" idx="37" hasCustomPrompt="1"/>
          </p:nvPr>
        </p:nvSpPr>
        <p:spPr>
          <a:xfrm>
            <a:off x="4352400" y="612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5" name="Text Placeholder 3">
            <a:extLst>
              <a:ext uri="{FF2B5EF4-FFF2-40B4-BE49-F238E27FC236}">
                <a16:creationId xmlns:a16="http://schemas.microsoft.com/office/drawing/2014/main" id="{87B97164-FCF1-421A-8ABE-5A34E551CA1F}"/>
              </a:ext>
            </a:extLst>
          </p:cNvPr>
          <p:cNvSpPr>
            <a:spLocks noGrp="1"/>
          </p:cNvSpPr>
          <p:nvPr>
            <p:ph type="body" sz="quarter" idx="38" hasCustomPrompt="1"/>
          </p:nvPr>
        </p:nvSpPr>
        <p:spPr>
          <a:xfrm>
            <a:off x="8125200" y="612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6" name="Text Placeholder 4">
            <a:extLst>
              <a:ext uri="{FF2B5EF4-FFF2-40B4-BE49-F238E27FC236}">
                <a16:creationId xmlns:a16="http://schemas.microsoft.com/office/drawing/2014/main" id="{518CDB10-F0AC-4C55-8AB6-6D31F67630C2}"/>
              </a:ext>
            </a:extLst>
          </p:cNvPr>
          <p:cNvSpPr>
            <a:spLocks noGrp="1"/>
          </p:cNvSpPr>
          <p:nvPr>
            <p:ph type="body" sz="quarter" idx="39" hasCustomPrompt="1"/>
          </p:nvPr>
        </p:nvSpPr>
        <p:spPr>
          <a:xfrm>
            <a:off x="576000" y="3240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7" name="Text Placeholder 5">
            <a:extLst>
              <a:ext uri="{FF2B5EF4-FFF2-40B4-BE49-F238E27FC236}">
                <a16:creationId xmlns:a16="http://schemas.microsoft.com/office/drawing/2014/main" id="{7E0D8DAE-45ED-4180-9DA5-FE9D5C2FA692}"/>
              </a:ext>
            </a:extLst>
          </p:cNvPr>
          <p:cNvSpPr>
            <a:spLocks noGrp="1"/>
          </p:cNvSpPr>
          <p:nvPr>
            <p:ph type="body" sz="quarter" idx="40" hasCustomPrompt="1"/>
          </p:nvPr>
        </p:nvSpPr>
        <p:spPr>
          <a:xfrm>
            <a:off x="4352400" y="3240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28" name="Text Placeholder 6">
            <a:extLst>
              <a:ext uri="{FF2B5EF4-FFF2-40B4-BE49-F238E27FC236}">
                <a16:creationId xmlns:a16="http://schemas.microsoft.com/office/drawing/2014/main" id="{D5AB573B-80F4-4084-8717-4DC63899AB3F}"/>
              </a:ext>
            </a:extLst>
          </p:cNvPr>
          <p:cNvSpPr>
            <a:spLocks noGrp="1"/>
          </p:cNvSpPr>
          <p:nvPr>
            <p:ph type="body" sz="quarter" idx="41" hasCustomPrompt="1"/>
          </p:nvPr>
        </p:nvSpPr>
        <p:spPr>
          <a:xfrm>
            <a:off x="8125200" y="3240000"/>
            <a:ext cx="3488400" cy="2293200"/>
          </a:xfrm>
          <a:prstGeom prst="round2DiagRect">
            <a:avLst>
              <a:gd name="adj1" fmla="val 0"/>
              <a:gd name="adj2" fmla="val 9444"/>
            </a:avLst>
          </a:prstGeom>
          <a:solidFill>
            <a:schemeClr val="accent1">
              <a:alpha val="85000"/>
            </a:schemeClr>
          </a:solidFill>
          <a:ln>
            <a:noFill/>
          </a:ln>
        </p:spPr>
        <p:txBody>
          <a:bodyPr lIns="72000" tIns="72000" rIns="72000" bIns="72000"/>
          <a:lstStyle>
            <a:lvl1pPr>
              <a:defRPr sz="1600">
                <a:solidFill>
                  <a:schemeClr val="bg1"/>
                </a:solidFill>
              </a:defRPr>
            </a:lvl1pPr>
            <a:lvl2pPr>
              <a:defRPr sz="14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400">
                <a:solidFill>
                  <a:schemeClr val="bg1"/>
                </a:solidFill>
              </a:defRPr>
            </a:lvl6pPr>
            <a:lvl7pPr>
              <a:defRPr>
                <a:solidFill>
                  <a:schemeClr val="bg1"/>
                </a:solidFill>
              </a:defRPr>
            </a:lvl7pPr>
            <a:lvl8pPr>
              <a:defRPr>
                <a:solidFill>
                  <a:schemeClr val="bg1"/>
                </a:solidFill>
              </a:defRPr>
            </a:lvl8pPr>
            <a:lvl9pPr>
              <a:defRPr sz="13300" b="1">
                <a:solidFill>
                  <a:schemeClr val="bg1"/>
                </a:solidFill>
                <a:latin typeface="+mj-lt"/>
              </a:defRPr>
            </a:lvl9pPr>
          </a:lstStyle>
          <a:p>
            <a:pPr lvl="0"/>
            <a:r>
              <a:rPr lang="en-GB" noProof="0"/>
              <a:t>Click to add text </a:t>
            </a:r>
            <a:br>
              <a:rPr lang="en-GB" noProof="0"/>
            </a:br>
            <a:r>
              <a:rPr lang="en-GB" noProof="0"/>
              <a:t>(Enter+TAB for Bold text level, SHIFT+TAB to go back in levels)</a:t>
            </a:r>
            <a:br>
              <a:rPr lang="en-GB" noProof="0"/>
            </a:br>
            <a:r>
              <a:rPr lang="en-GB" noProof="0"/>
              <a:t>OBS! Consider the amount of text as too much text will be difficult to read on screen</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4" name="Footer Placeholder 3">
            <a:extLst>
              <a:ext uri="{FF2B5EF4-FFF2-40B4-BE49-F238E27FC236}">
                <a16:creationId xmlns:a16="http://schemas.microsoft.com/office/drawing/2014/main" id="{6BEB99D3-7016-437B-B0E0-1CB5C6D5E8EC}"/>
              </a:ext>
            </a:extLst>
          </p:cNvPr>
          <p:cNvSpPr>
            <a:spLocks noGrp="1"/>
          </p:cNvSpPr>
          <p:nvPr>
            <p:ph type="ftr" sz="quarter" idx="35"/>
          </p:nvPr>
        </p:nvSpPr>
        <p:spPr/>
        <p:txBody>
          <a:bodyPr/>
          <a:lstStyle/>
          <a:p>
            <a:endParaRPr lang="en-GB"/>
          </a:p>
        </p:txBody>
      </p:sp>
      <p:sp>
        <p:nvSpPr>
          <p:cNvPr id="5" name="Slide Number Placeholder 4">
            <a:extLst>
              <a:ext uri="{FF2B5EF4-FFF2-40B4-BE49-F238E27FC236}">
                <a16:creationId xmlns:a16="http://schemas.microsoft.com/office/drawing/2014/main" id="{26124087-84FE-48A2-874F-404A0DDBF267}"/>
              </a:ext>
            </a:extLst>
          </p:cNvPr>
          <p:cNvSpPr>
            <a:spLocks noGrp="1"/>
          </p:cNvSpPr>
          <p:nvPr>
            <p:ph type="sldNum" sz="quarter" idx="36"/>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10792626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oxes and letters">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92CD0E1-9BB9-4862-81B2-EBDFEAF31BC6}"/>
              </a:ext>
            </a:extLst>
          </p:cNvPr>
          <p:cNvSpPr txBox="1"/>
          <p:nvPr userDrawn="1"/>
        </p:nvSpPr>
        <p:spPr>
          <a:xfrm>
            <a:off x="0" y="-427932"/>
            <a:ext cx="5928267" cy="369332"/>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noProof="1">
                <a:solidFill>
                  <a:schemeClr val="accent4"/>
                </a:solidFill>
              </a:rPr>
            </a:br>
            <a:r>
              <a:rPr lang="en-GB" sz="1200" noProof="1">
                <a:solidFill>
                  <a:schemeClr val="accent4"/>
                </a:solidFill>
              </a:rPr>
              <a:t>Right click on the image choose “Send to Back” now you can insert a letter. </a:t>
            </a:r>
          </a:p>
        </p:txBody>
      </p:sp>
      <p:sp>
        <p:nvSpPr>
          <p:cNvPr id="2" name="Date Placeholder 1" hidden="1">
            <a:extLst>
              <a:ext uri="{FF2B5EF4-FFF2-40B4-BE49-F238E27FC236}">
                <a16:creationId xmlns:a16="http://schemas.microsoft.com/office/drawing/2014/main" id="{9BEB6D9D-C00D-4C28-88FE-F0725D843BE1}"/>
              </a:ext>
            </a:extLst>
          </p:cNvPr>
          <p:cNvSpPr>
            <a:spLocks noGrp="1"/>
          </p:cNvSpPr>
          <p:nvPr>
            <p:ph type="dt" sz="half" idx="37"/>
          </p:nvPr>
        </p:nvSpPr>
        <p:spPr/>
        <p:txBody>
          <a:bodyPr/>
          <a:lstStyle/>
          <a:p>
            <a:fld id="{A0E3C6BD-DC74-4A58-B934-3ACC8718A1E9}" type="datetime4">
              <a:rPr lang="en-GB" smtClean="0"/>
              <a:t>05 January 2024</a:t>
            </a:fld>
            <a:endParaRPr lang="en-GB"/>
          </a:p>
        </p:txBody>
      </p:sp>
      <p:sp>
        <p:nvSpPr>
          <p:cNvPr id="7" name="Text Placeholder 3">
            <a:extLst>
              <a:ext uri="{FF2B5EF4-FFF2-40B4-BE49-F238E27FC236}">
                <a16:creationId xmlns:a16="http://schemas.microsoft.com/office/drawing/2014/main" id="{AD2F57BE-2F2A-4FE2-A21D-F0E2F29097C6}"/>
              </a:ext>
            </a:extLst>
          </p:cNvPr>
          <p:cNvSpPr>
            <a:spLocks noGrp="1"/>
          </p:cNvSpPr>
          <p:nvPr>
            <p:ph type="body" sz="quarter" idx="30" hasCustomPrompt="1"/>
          </p:nvPr>
        </p:nvSpPr>
        <p:spPr>
          <a:xfrm>
            <a:off x="576000" y="1931469"/>
            <a:ext cx="3488400" cy="2592000"/>
          </a:xfrm>
        </p:spPr>
        <p:txBody>
          <a:bodyPr/>
          <a:lstStyle>
            <a:lvl1pPr marL="0" indent="0" algn="ctr">
              <a:buNone/>
              <a:defRPr sz="17000" b="1">
                <a:solidFill>
                  <a:schemeClr val="bg1"/>
                </a:solidFill>
                <a:latin typeface="+mj-lt"/>
              </a:defRPr>
            </a:lvl1pPr>
          </a:lstStyle>
          <a:p>
            <a:pPr lvl="0"/>
            <a:r>
              <a:rPr lang="en-GB"/>
              <a:t>#</a:t>
            </a:r>
          </a:p>
        </p:txBody>
      </p:sp>
      <p:sp>
        <p:nvSpPr>
          <p:cNvPr id="27" name="Text Placeholder 4">
            <a:extLst>
              <a:ext uri="{FF2B5EF4-FFF2-40B4-BE49-F238E27FC236}">
                <a16:creationId xmlns:a16="http://schemas.microsoft.com/office/drawing/2014/main" id="{4A36E237-CCCA-42F3-9A76-E78E8455FE63}"/>
              </a:ext>
            </a:extLst>
          </p:cNvPr>
          <p:cNvSpPr>
            <a:spLocks noGrp="1"/>
          </p:cNvSpPr>
          <p:nvPr>
            <p:ph type="body" sz="quarter" idx="33" hasCustomPrompt="1"/>
          </p:nvPr>
        </p:nvSpPr>
        <p:spPr>
          <a:xfrm>
            <a:off x="4350744" y="1931469"/>
            <a:ext cx="3488400" cy="2592000"/>
          </a:xfrm>
        </p:spPr>
        <p:txBody>
          <a:bodyPr/>
          <a:lstStyle>
            <a:lvl1pPr marL="0" indent="0" algn="ctr">
              <a:buNone/>
              <a:defRPr sz="17000" b="1">
                <a:solidFill>
                  <a:schemeClr val="bg1"/>
                </a:solidFill>
                <a:latin typeface="+mj-lt"/>
              </a:defRPr>
            </a:lvl1pPr>
          </a:lstStyle>
          <a:p>
            <a:pPr lvl="0"/>
            <a:r>
              <a:rPr lang="en-GB"/>
              <a:t>#</a:t>
            </a:r>
          </a:p>
        </p:txBody>
      </p:sp>
      <p:sp>
        <p:nvSpPr>
          <p:cNvPr id="30" name="Text Placeholder 5">
            <a:extLst>
              <a:ext uri="{FF2B5EF4-FFF2-40B4-BE49-F238E27FC236}">
                <a16:creationId xmlns:a16="http://schemas.microsoft.com/office/drawing/2014/main" id="{8CACFCB3-32E7-4100-A950-3CE8D30BF962}"/>
              </a:ext>
            </a:extLst>
          </p:cNvPr>
          <p:cNvSpPr>
            <a:spLocks noGrp="1"/>
          </p:cNvSpPr>
          <p:nvPr>
            <p:ph type="body" sz="quarter" idx="36" hasCustomPrompt="1"/>
          </p:nvPr>
        </p:nvSpPr>
        <p:spPr>
          <a:xfrm>
            <a:off x="8125488" y="1931469"/>
            <a:ext cx="3488400" cy="2592000"/>
          </a:xfrm>
        </p:spPr>
        <p:txBody>
          <a:bodyPr/>
          <a:lstStyle>
            <a:lvl1pPr marL="0" indent="0" algn="ctr">
              <a:buNone/>
              <a:defRPr sz="17000" b="1">
                <a:solidFill>
                  <a:schemeClr val="bg1"/>
                </a:solidFill>
                <a:latin typeface="+mj-lt"/>
              </a:defRPr>
            </a:lvl1pPr>
          </a:lstStyle>
          <a:p>
            <a:pPr lvl="0"/>
            <a:r>
              <a:rPr lang="en-GB"/>
              <a:t>#</a:t>
            </a:r>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en-GB" noProof="0"/>
              <a:t>Click to add title</a:t>
            </a:r>
            <a:endParaRPr lang="en-GB"/>
          </a:p>
        </p:txBody>
      </p:sp>
      <p:sp>
        <p:nvSpPr>
          <p:cNvPr id="22" name="Subtitle 2">
            <a:extLst>
              <a:ext uri="{FF2B5EF4-FFF2-40B4-BE49-F238E27FC236}">
                <a16:creationId xmlns:a16="http://schemas.microsoft.com/office/drawing/2014/main" id="{A0C8055A-9515-4ED8-BAE6-A4878F3F458C}"/>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5" name="Text Placeholder 3">
            <a:extLst>
              <a:ext uri="{FF2B5EF4-FFF2-40B4-BE49-F238E27FC236}">
                <a16:creationId xmlns:a16="http://schemas.microsoft.com/office/drawing/2014/main" id="{95B396C2-4EB7-4487-AC6F-859843813021}"/>
              </a:ext>
            </a:extLst>
          </p:cNvPr>
          <p:cNvSpPr>
            <a:spLocks noGrp="1"/>
          </p:cNvSpPr>
          <p:nvPr>
            <p:ph type="body" sz="quarter" idx="19" hasCustomPrompt="1"/>
          </p:nvPr>
        </p:nvSpPr>
        <p:spPr>
          <a:xfrm>
            <a:off x="576000" y="4964400"/>
            <a:ext cx="3488400" cy="1045875"/>
          </a:xfrm>
        </p:spPr>
        <p:txBody>
          <a:bodyPr/>
          <a:lstStyle>
            <a:lvl1pPr>
              <a:defRPr sz="1600"/>
            </a:lvl1pPr>
            <a:lvl2pPr>
              <a:defRPr sz="1400"/>
            </a:lvl2pPr>
            <a:lvl3pPr>
              <a:defRPr sz="1800"/>
            </a:lvl3pPr>
            <a:lvl4pPr>
              <a:defRPr sz="1600"/>
            </a:lvl4pPr>
            <a:lvl5pPr>
              <a:defRPr sz="1400"/>
            </a:lvl5pPr>
            <a:lvl6pPr>
              <a:defRPr sz="1400"/>
            </a:lvl6pPr>
          </a:lstStyle>
          <a:p>
            <a:pPr lvl="0"/>
            <a:r>
              <a:rPr lang="en-GB" noProof="0"/>
              <a:t>Click to add text</a:t>
            </a:r>
            <a:br>
              <a:rPr lang="en-GB" noProof="0"/>
            </a:br>
            <a:r>
              <a:rPr lang="en-GB" noProof="0"/>
              <a:t>(Enter+TAB for Bold text in first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5" name="Text Placeholder 4">
            <a:extLst>
              <a:ext uri="{FF2B5EF4-FFF2-40B4-BE49-F238E27FC236}">
                <a16:creationId xmlns:a16="http://schemas.microsoft.com/office/drawing/2014/main" id="{D96A17A8-37DE-4699-82C8-9B067C9CB212}"/>
              </a:ext>
            </a:extLst>
          </p:cNvPr>
          <p:cNvSpPr>
            <a:spLocks noGrp="1"/>
          </p:cNvSpPr>
          <p:nvPr>
            <p:ph type="body" sz="quarter" idx="31" hasCustomPrompt="1"/>
          </p:nvPr>
        </p:nvSpPr>
        <p:spPr>
          <a:xfrm>
            <a:off x="4350744" y="4964400"/>
            <a:ext cx="3488400" cy="1045875"/>
          </a:xfrm>
        </p:spPr>
        <p:txBody>
          <a:bodyPr/>
          <a:lstStyle>
            <a:lvl1pPr>
              <a:defRPr sz="1600"/>
            </a:lvl1pPr>
            <a:lvl2pPr>
              <a:defRPr sz="1400"/>
            </a:lvl2pPr>
            <a:lvl3pPr>
              <a:defRPr sz="1800"/>
            </a:lvl3pPr>
            <a:lvl4pPr>
              <a:defRPr sz="1600"/>
            </a:lvl4pPr>
            <a:lvl5pPr>
              <a:defRPr sz="1400"/>
            </a:lvl5pPr>
            <a:lvl6pPr>
              <a:defRPr sz="1400"/>
            </a:lvl6pPr>
          </a:lstStyle>
          <a:p>
            <a:pPr lvl="0"/>
            <a:r>
              <a:rPr lang="en-GB" noProof="0"/>
              <a:t>Click to add text</a:t>
            </a:r>
            <a:br>
              <a:rPr lang="en-GB" noProof="0"/>
            </a:br>
            <a:r>
              <a:rPr lang="en-GB" noProof="0"/>
              <a:t>(Enter+TAB for Bold text in first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8" name="Text Placeholder 5">
            <a:extLst>
              <a:ext uri="{FF2B5EF4-FFF2-40B4-BE49-F238E27FC236}">
                <a16:creationId xmlns:a16="http://schemas.microsoft.com/office/drawing/2014/main" id="{C2ED615B-5AE9-46E7-9D92-F12975C7138F}"/>
              </a:ext>
            </a:extLst>
          </p:cNvPr>
          <p:cNvSpPr>
            <a:spLocks noGrp="1"/>
          </p:cNvSpPr>
          <p:nvPr>
            <p:ph type="body" sz="quarter" idx="34" hasCustomPrompt="1"/>
          </p:nvPr>
        </p:nvSpPr>
        <p:spPr>
          <a:xfrm>
            <a:off x="8125488" y="4964400"/>
            <a:ext cx="3488400" cy="1045875"/>
          </a:xfrm>
        </p:spPr>
        <p:txBody>
          <a:bodyPr/>
          <a:lstStyle>
            <a:lvl1pPr>
              <a:defRPr sz="1600"/>
            </a:lvl1pPr>
            <a:lvl2pPr>
              <a:defRPr sz="1400"/>
            </a:lvl2pPr>
            <a:lvl3pPr>
              <a:defRPr sz="1800"/>
            </a:lvl3pPr>
            <a:lvl4pPr>
              <a:defRPr sz="1600"/>
            </a:lvl4pPr>
            <a:lvl5pPr>
              <a:defRPr sz="1400"/>
            </a:lvl5pPr>
            <a:lvl6pPr>
              <a:defRPr sz="1400"/>
            </a:lvl6pPr>
          </a:lstStyle>
          <a:p>
            <a:pPr lvl="0"/>
            <a:r>
              <a:rPr lang="en-GB" noProof="0"/>
              <a:t>Click to add text</a:t>
            </a:r>
            <a:br>
              <a:rPr lang="en-GB" noProof="0"/>
            </a:br>
            <a:r>
              <a:rPr lang="en-GB" noProof="0"/>
              <a:t>(Enter+TAB for Bold text in first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2" name="Picture Placeholder 3">
            <a:extLst>
              <a:ext uri="{FF2B5EF4-FFF2-40B4-BE49-F238E27FC236}">
                <a16:creationId xmlns:a16="http://schemas.microsoft.com/office/drawing/2014/main" id="{3C8D13ED-65E7-42C8-B5CE-854FDCB9A6A5}"/>
              </a:ext>
            </a:extLst>
          </p:cNvPr>
          <p:cNvSpPr>
            <a:spLocks noGrp="1"/>
          </p:cNvSpPr>
          <p:nvPr>
            <p:ph type="pic" sz="quarter" idx="13" hasCustomPrompt="1"/>
          </p:nvPr>
        </p:nvSpPr>
        <p:spPr>
          <a:xfrm>
            <a:off x="576000" y="1760538"/>
            <a:ext cx="3488400" cy="2933862"/>
          </a:xfrm>
          <a:prstGeom prst="round2DiagRect">
            <a:avLst>
              <a:gd name="adj1" fmla="val 0"/>
              <a:gd name="adj2" fmla="val 7325"/>
            </a:avLst>
          </a:prstGeom>
          <a:solidFill>
            <a:schemeClr val="bg2"/>
          </a:solidFill>
          <a:ln>
            <a:noFill/>
          </a:ln>
        </p:spPr>
        <p:txBody>
          <a:bodyPr lIns="0" tIns="1116000" anchor="ctr" anchorCtr="0"/>
          <a:lstStyle>
            <a:lvl1pPr marL="0" indent="0" algn="ctr">
              <a:spcAft>
                <a:spcPts val="0"/>
              </a:spcAft>
              <a:buNone/>
              <a:defRPr sz="1200"/>
            </a:lvl1pPr>
          </a:lstStyle>
          <a:p>
            <a:r>
              <a:rPr lang="en-GB" noProof="0"/>
              <a:t>Click icon to add picture.</a:t>
            </a:r>
            <a:br>
              <a:rPr lang="en-GB" noProof="0"/>
            </a:br>
            <a:br>
              <a:rPr lang="en-GB"/>
            </a:br>
            <a:r>
              <a:rPr lang="en-GB"/>
              <a:t>Right click on the image choose “Send to Back” now you can insert a letter, in the text box.</a:t>
            </a:r>
          </a:p>
        </p:txBody>
      </p:sp>
      <p:sp>
        <p:nvSpPr>
          <p:cNvPr id="26" name="Picture Placeholder 4">
            <a:extLst>
              <a:ext uri="{FF2B5EF4-FFF2-40B4-BE49-F238E27FC236}">
                <a16:creationId xmlns:a16="http://schemas.microsoft.com/office/drawing/2014/main" id="{2478D8D8-897F-4AAE-8BB0-40D48C9DB490}"/>
              </a:ext>
            </a:extLst>
          </p:cNvPr>
          <p:cNvSpPr>
            <a:spLocks noGrp="1"/>
          </p:cNvSpPr>
          <p:nvPr>
            <p:ph type="pic" sz="quarter" idx="32" hasCustomPrompt="1"/>
          </p:nvPr>
        </p:nvSpPr>
        <p:spPr>
          <a:xfrm>
            <a:off x="4350744" y="1760538"/>
            <a:ext cx="3488400" cy="2933862"/>
          </a:xfrm>
          <a:prstGeom prst="round2DiagRect">
            <a:avLst>
              <a:gd name="adj1" fmla="val 0"/>
              <a:gd name="adj2" fmla="val 7325"/>
            </a:avLst>
          </a:prstGeom>
          <a:solidFill>
            <a:schemeClr val="bg2"/>
          </a:solidFill>
          <a:ln>
            <a:noFill/>
          </a:ln>
        </p:spPr>
        <p:txBody>
          <a:bodyPr lIns="0" tIns="1116000" anchor="ctr" anchorCtr="0"/>
          <a:lstStyle>
            <a:lvl1pPr marL="0" indent="0" algn="ctr">
              <a:spcAft>
                <a:spcPts val="0"/>
              </a:spcAft>
              <a:buNone/>
              <a:defRPr sz="1200"/>
            </a:lvl1pPr>
          </a:lstStyle>
          <a:p>
            <a:r>
              <a:rPr lang="en-GB" noProof="0"/>
              <a:t>Click icon to add picture.</a:t>
            </a:r>
            <a:br>
              <a:rPr lang="en-GB" noProof="0"/>
            </a:br>
            <a:br>
              <a:rPr lang="en-GB" noProof="0"/>
            </a:br>
            <a:r>
              <a:rPr lang="en-GB" noProof="0"/>
              <a:t>Right click on the image choose “Send to Back” now you can insert a letter, in the text box.</a:t>
            </a:r>
          </a:p>
        </p:txBody>
      </p:sp>
      <p:sp>
        <p:nvSpPr>
          <p:cNvPr id="29" name="Picture Placeholder 5">
            <a:extLst>
              <a:ext uri="{FF2B5EF4-FFF2-40B4-BE49-F238E27FC236}">
                <a16:creationId xmlns:a16="http://schemas.microsoft.com/office/drawing/2014/main" id="{95E1D8AE-3276-493E-83DE-F142F7B0E18E}"/>
              </a:ext>
            </a:extLst>
          </p:cNvPr>
          <p:cNvSpPr>
            <a:spLocks noGrp="1"/>
          </p:cNvSpPr>
          <p:nvPr>
            <p:ph type="pic" sz="quarter" idx="35" hasCustomPrompt="1"/>
          </p:nvPr>
        </p:nvSpPr>
        <p:spPr>
          <a:xfrm>
            <a:off x="8125488" y="1760538"/>
            <a:ext cx="3488400" cy="2933862"/>
          </a:xfrm>
          <a:prstGeom prst="round2DiagRect">
            <a:avLst>
              <a:gd name="adj1" fmla="val 0"/>
              <a:gd name="adj2" fmla="val 7325"/>
            </a:avLst>
          </a:prstGeom>
          <a:solidFill>
            <a:schemeClr val="bg2"/>
          </a:solidFill>
          <a:ln>
            <a:noFill/>
          </a:ln>
        </p:spPr>
        <p:txBody>
          <a:bodyPr lIns="0" tIns="1116000" anchor="ctr" anchorCtr="0"/>
          <a:lstStyle>
            <a:lvl1pPr marL="0" indent="0" algn="ctr">
              <a:spcAft>
                <a:spcPts val="0"/>
              </a:spcAft>
              <a:buNone/>
              <a:defRPr sz="1200"/>
            </a:lvl1pPr>
          </a:lstStyle>
          <a:p>
            <a:r>
              <a:rPr lang="en-GB" noProof="0"/>
              <a:t>Click icon to add picture.</a:t>
            </a:r>
            <a:br>
              <a:rPr lang="en-GB" noProof="0"/>
            </a:br>
            <a:br>
              <a:rPr lang="en-GB" noProof="0"/>
            </a:br>
            <a:r>
              <a:rPr lang="en-GB" noProof="0"/>
              <a:t>Right click on the image choose “Send to Back” now you can insert a letter, in the text box.</a:t>
            </a:r>
          </a:p>
        </p:txBody>
      </p:sp>
      <p:sp>
        <p:nvSpPr>
          <p:cNvPr id="3" name="Footer Placeholder 2">
            <a:extLst>
              <a:ext uri="{FF2B5EF4-FFF2-40B4-BE49-F238E27FC236}">
                <a16:creationId xmlns:a16="http://schemas.microsoft.com/office/drawing/2014/main" id="{F9269FAC-60FB-4140-BD7C-28D41B0F11AA}"/>
              </a:ext>
            </a:extLst>
          </p:cNvPr>
          <p:cNvSpPr>
            <a:spLocks noGrp="1"/>
          </p:cNvSpPr>
          <p:nvPr>
            <p:ph type="ftr" sz="quarter" idx="38"/>
          </p:nvPr>
        </p:nvSpPr>
        <p:spPr/>
        <p:txBody>
          <a:bodyPr/>
          <a:lstStyle/>
          <a:p>
            <a:endParaRPr lang="en-GB"/>
          </a:p>
        </p:txBody>
      </p:sp>
      <p:sp>
        <p:nvSpPr>
          <p:cNvPr id="9" name="Slide Number Placeholder 8">
            <a:extLst>
              <a:ext uri="{FF2B5EF4-FFF2-40B4-BE49-F238E27FC236}">
                <a16:creationId xmlns:a16="http://schemas.microsoft.com/office/drawing/2014/main" id="{FF3B77F9-08FF-4AD6-9CBA-7464A2D6EFC3}"/>
              </a:ext>
            </a:extLst>
          </p:cNvPr>
          <p:cNvSpPr>
            <a:spLocks noGrp="1"/>
          </p:cNvSpPr>
          <p:nvPr>
            <p:ph type="sldNum" sz="quarter" idx="39"/>
          </p:nvPr>
        </p:nvSpPr>
        <p:spPr/>
        <p:txBody>
          <a:bodyPr/>
          <a:lstStyle/>
          <a:p>
            <a:fld id="{FEC3B1A6-4FBC-4EF4-B95F-5F5000746886}" type="slidenum">
              <a:rPr lang="en-GB" smtClean="0"/>
              <a:pPr/>
              <a:t>‹#›</a:t>
            </a:fld>
            <a:endParaRPr lang="en-GB"/>
          </a:p>
        </p:txBody>
      </p:sp>
      <p:pic>
        <p:nvPicPr>
          <p:cNvPr id="1026" name="Picture 2">
            <a:extLst>
              <a:ext uri="{FF2B5EF4-FFF2-40B4-BE49-F238E27FC236}">
                <a16:creationId xmlns:a16="http://schemas.microsoft.com/office/drawing/2014/main" id="{E4988ED9-7525-4237-953E-E1CD41D5A2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1526" y="-675473"/>
            <a:ext cx="2255013" cy="61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778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boxes and text">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0C7AE65C-A928-4A34-8382-62439AEDDF76}"/>
              </a:ext>
            </a:extLst>
          </p:cNvPr>
          <p:cNvSpPr>
            <a:spLocks noGrp="1"/>
          </p:cNvSpPr>
          <p:nvPr>
            <p:ph type="dt" sz="half" idx="36"/>
          </p:nvPr>
        </p:nvSpPr>
        <p:spPr/>
        <p:txBody>
          <a:bodyPr/>
          <a:lstStyle/>
          <a:p>
            <a:fld id="{0EFE8C75-C35C-404E-8200-0199DE44093B}" type="datetime4">
              <a:rPr lang="en-GB" smtClean="0"/>
              <a:t>05 January 2024</a:t>
            </a:fld>
            <a:endParaRPr lang="en-GB"/>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p>
            <a:r>
              <a:rPr lang="en-GB" noProof="0"/>
              <a:t>Click to add title</a:t>
            </a:r>
            <a:endParaRPr lang="en-GB"/>
          </a:p>
        </p:txBody>
      </p:sp>
      <p:sp>
        <p:nvSpPr>
          <p:cNvPr id="22" name="Subtitle 2">
            <a:extLst>
              <a:ext uri="{FF2B5EF4-FFF2-40B4-BE49-F238E27FC236}">
                <a16:creationId xmlns:a16="http://schemas.microsoft.com/office/drawing/2014/main" id="{A0C8055A-9515-4ED8-BAE6-A4878F3F458C}"/>
              </a:ext>
            </a:extLst>
          </p:cNvPr>
          <p:cNvSpPr>
            <a:spLocks noGrp="1"/>
          </p:cNvSpPr>
          <p:nvPr>
            <p:ph type="subTitle" idx="24"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5" name="Text Placeholder 3">
            <a:extLst>
              <a:ext uri="{FF2B5EF4-FFF2-40B4-BE49-F238E27FC236}">
                <a16:creationId xmlns:a16="http://schemas.microsoft.com/office/drawing/2014/main" id="{95B396C2-4EB7-4487-AC6F-859843813021}"/>
              </a:ext>
            </a:extLst>
          </p:cNvPr>
          <p:cNvSpPr>
            <a:spLocks noGrp="1"/>
          </p:cNvSpPr>
          <p:nvPr>
            <p:ph type="body" sz="quarter" idx="19" hasCustomPrompt="1"/>
          </p:nvPr>
        </p:nvSpPr>
        <p:spPr>
          <a:xfrm>
            <a:off x="576000" y="4121392"/>
            <a:ext cx="3488400" cy="1888883"/>
          </a:xfrm>
        </p:spPr>
        <p:txBody>
          <a:bodyPr/>
          <a:lstStyle>
            <a:lvl1pPr>
              <a:defRPr sz="1600"/>
            </a:lvl1pPr>
            <a:lvl2pPr>
              <a:defRPr sz="1400"/>
            </a:lvl2pPr>
            <a:lvl3pPr>
              <a:defRPr sz="1600"/>
            </a:lvl3pPr>
            <a:lvl4pPr>
              <a:defRPr sz="1600"/>
            </a:lvl4pPr>
            <a:lvl5pPr>
              <a:defRPr sz="1400"/>
            </a:lvl5pPr>
            <a:lvl6pPr>
              <a:defRPr sz="1400"/>
            </a:lvl6pPr>
          </a:lstStyle>
          <a:p>
            <a:pPr lvl="0"/>
            <a:r>
              <a:rPr lang="en-GB" noProof="0"/>
              <a:t>Click to add text</a:t>
            </a:r>
            <a:br>
              <a:rPr lang="en-GB" noProof="0"/>
            </a:br>
            <a:r>
              <a:rPr lang="en-GB" noProof="0"/>
              <a:t>(Enter+TAB for Bold text in first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5" name="Text Placeholder 4">
            <a:extLst>
              <a:ext uri="{FF2B5EF4-FFF2-40B4-BE49-F238E27FC236}">
                <a16:creationId xmlns:a16="http://schemas.microsoft.com/office/drawing/2014/main" id="{D96A17A8-37DE-4699-82C8-9B067C9CB212}"/>
              </a:ext>
            </a:extLst>
          </p:cNvPr>
          <p:cNvSpPr>
            <a:spLocks noGrp="1"/>
          </p:cNvSpPr>
          <p:nvPr>
            <p:ph type="body" sz="quarter" idx="31" hasCustomPrompt="1"/>
          </p:nvPr>
        </p:nvSpPr>
        <p:spPr>
          <a:xfrm>
            <a:off x="4350744" y="4121392"/>
            <a:ext cx="3488400" cy="1888883"/>
          </a:xfrm>
        </p:spPr>
        <p:txBody>
          <a:bodyPr/>
          <a:lstStyle>
            <a:lvl1pPr>
              <a:defRPr sz="1600"/>
            </a:lvl1pPr>
            <a:lvl2pPr>
              <a:defRPr sz="1400"/>
            </a:lvl2pPr>
            <a:lvl3pPr>
              <a:defRPr sz="1800"/>
            </a:lvl3pPr>
            <a:lvl4pPr>
              <a:defRPr sz="1600"/>
            </a:lvl4pPr>
            <a:lvl5pPr>
              <a:defRPr sz="1400"/>
            </a:lvl5pPr>
            <a:lvl6pPr>
              <a:defRPr sz="1400"/>
            </a:lvl6pPr>
          </a:lstStyle>
          <a:p>
            <a:pPr lvl="0"/>
            <a:r>
              <a:rPr lang="en-GB" noProof="0"/>
              <a:t>Click to add text</a:t>
            </a:r>
            <a:br>
              <a:rPr lang="en-GB" noProof="0"/>
            </a:br>
            <a:r>
              <a:rPr lang="en-GB" noProof="0"/>
              <a:t>(Enter+TAB for Bold text in first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8" name="Text Placeholder 5">
            <a:extLst>
              <a:ext uri="{FF2B5EF4-FFF2-40B4-BE49-F238E27FC236}">
                <a16:creationId xmlns:a16="http://schemas.microsoft.com/office/drawing/2014/main" id="{C2ED615B-5AE9-46E7-9D92-F12975C7138F}"/>
              </a:ext>
            </a:extLst>
          </p:cNvPr>
          <p:cNvSpPr>
            <a:spLocks noGrp="1"/>
          </p:cNvSpPr>
          <p:nvPr>
            <p:ph type="body" sz="quarter" idx="34" hasCustomPrompt="1"/>
          </p:nvPr>
        </p:nvSpPr>
        <p:spPr>
          <a:xfrm>
            <a:off x="8125488" y="4121392"/>
            <a:ext cx="3488400" cy="1888883"/>
          </a:xfrm>
        </p:spPr>
        <p:txBody>
          <a:bodyPr/>
          <a:lstStyle>
            <a:lvl1pPr>
              <a:defRPr sz="1600"/>
            </a:lvl1pPr>
            <a:lvl2pPr>
              <a:defRPr sz="1400"/>
            </a:lvl2pPr>
            <a:lvl3pPr>
              <a:defRPr sz="1800"/>
            </a:lvl3pPr>
            <a:lvl4pPr>
              <a:defRPr sz="1600"/>
            </a:lvl4pPr>
            <a:lvl5pPr>
              <a:defRPr sz="1400"/>
            </a:lvl5pPr>
            <a:lvl6pPr>
              <a:defRPr sz="1400"/>
            </a:lvl6pPr>
          </a:lstStyle>
          <a:p>
            <a:pPr lvl="0"/>
            <a:r>
              <a:rPr lang="en-GB" noProof="0"/>
              <a:t>Click to add text</a:t>
            </a:r>
            <a:br>
              <a:rPr lang="en-GB" noProof="0"/>
            </a:br>
            <a:r>
              <a:rPr lang="en-GB" noProof="0"/>
              <a:t>(Enter+TAB for Bold text in first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2" name="Picture Placeholder 3">
            <a:extLst>
              <a:ext uri="{FF2B5EF4-FFF2-40B4-BE49-F238E27FC236}">
                <a16:creationId xmlns:a16="http://schemas.microsoft.com/office/drawing/2014/main" id="{3C8D13ED-65E7-42C8-B5CE-854FDCB9A6A5}"/>
              </a:ext>
            </a:extLst>
          </p:cNvPr>
          <p:cNvSpPr>
            <a:spLocks noGrp="1"/>
          </p:cNvSpPr>
          <p:nvPr>
            <p:ph type="pic" sz="quarter" idx="13"/>
          </p:nvPr>
        </p:nvSpPr>
        <p:spPr>
          <a:xfrm>
            <a:off x="576000" y="1760538"/>
            <a:ext cx="3488400" cy="2095200"/>
          </a:xfrm>
          <a:prstGeom prst="round2DiagRect">
            <a:avLst>
              <a:gd name="adj1" fmla="val 0"/>
              <a:gd name="adj2" fmla="val 7325"/>
            </a:avLst>
          </a:prstGeom>
          <a:solidFill>
            <a:schemeClr val="bg2"/>
          </a:solidFill>
          <a:ln>
            <a:noFill/>
          </a:ln>
        </p:spPr>
        <p:txBody>
          <a:bodyPr lIns="0" tIns="576000" anchor="ctr" anchorCtr="0"/>
          <a:lstStyle>
            <a:lvl1pPr marL="0" indent="0" algn="ctr">
              <a:spcAft>
                <a:spcPts val="0"/>
              </a:spcAft>
              <a:buNone/>
              <a:defRPr sz="1600"/>
            </a:lvl1pPr>
          </a:lstStyle>
          <a:p>
            <a:r>
              <a:rPr lang="en-US" noProof="0"/>
              <a:t>Click icon to add picture</a:t>
            </a:r>
            <a:endParaRPr lang="en-GB"/>
          </a:p>
        </p:txBody>
      </p:sp>
      <p:sp>
        <p:nvSpPr>
          <p:cNvPr id="26" name="Picture Placeholder 4">
            <a:extLst>
              <a:ext uri="{FF2B5EF4-FFF2-40B4-BE49-F238E27FC236}">
                <a16:creationId xmlns:a16="http://schemas.microsoft.com/office/drawing/2014/main" id="{2478D8D8-897F-4AAE-8BB0-40D48C9DB490}"/>
              </a:ext>
            </a:extLst>
          </p:cNvPr>
          <p:cNvSpPr>
            <a:spLocks noGrp="1"/>
          </p:cNvSpPr>
          <p:nvPr>
            <p:ph type="pic" sz="quarter" idx="32"/>
          </p:nvPr>
        </p:nvSpPr>
        <p:spPr>
          <a:xfrm>
            <a:off x="4350744" y="1760538"/>
            <a:ext cx="3488400" cy="2095200"/>
          </a:xfrm>
          <a:prstGeom prst="round2DiagRect">
            <a:avLst>
              <a:gd name="adj1" fmla="val 0"/>
              <a:gd name="adj2" fmla="val 7325"/>
            </a:avLst>
          </a:prstGeom>
          <a:solidFill>
            <a:schemeClr val="bg2"/>
          </a:solidFill>
          <a:ln>
            <a:noFill/>
          </a:ln>
        </p:spPr>
        <p:txBody>
          <a:bodyPr lIns="0" tIns="576000" anchor="ctr" anchorCtr="0"/>
          <a:lstStyle>
            <a:lvl1pPr marL="0" indent="0" algn="ctr">
              <a:spcAft>
                <a:spcPts val="0"/>
              </a:spcAft>
              <a:buNone/>
              <a:defRPr sz="1600"/>
            </a:lvl1pPr>
          </a:lstStyle>
          <a:p>
            <a:r>
              <a:rPr lang="en-US" noProof="0"/>
              <a:t>Click icon to add picture</a:t>
            </a:r>
            <a:endParaRPr lang="en-GB"/>
          </a:p>
        </p:txBody>
      </p:sp>
      <p:sp>
        <p:nvSpPr>
          <p:cNvPr id="29" name="Picture Placeholder 5">
            <a:extLst>
              <a:ext uri="{FF2B5EF4-FFF2-40B4-BE49-F238E27FC236}">
                <a16:creationId xmlns:a16="http://schemas.microsoft.com/office/drawing/2014/main" id="{95E1D8AE-3276-493E-83DE-F142F7B0E18E}"/>
              </a:ext>
            </a:extLst>
          </p:cNvPr>
          <p:cNvSpPr>
            <a:spLocks noGrp="1"/>
          </p:cNvSpPr>
          <p:nvPr>
            <p:ph type="pic" sz="quarter" idx="35"/>
          </p:nvPr>
        </p:nvSpPr>
        <p:spPr>
          <a:xfrm>
            <a:off x="8125488" y="1760538"/>
            <a:ext cx="3488400" cy="2095200"/>
          </a:xfrm>
          <a:prstGeom prst="round2DiagRect">
            <a:avLst>
              <a:gd name="adj1" fmla="val 0"/>
              <a:gd name="adj2" fmla="val 7325"/>
            </a:avLst>
          </a:prstGeom>
          <a:solidFill>
            <a:schemeClr val="bg2"/>
          </a:solidFill>
          <a:ln>
            <a:noFill/>
          </a:ln>
        </p:spPr>
        <p:txBody>
          <a:bodyPr lIns="0" tIns="576000" anchor="ctr" anchorCtr="0"/>
          <a:lstStyle>
            <a:lvl1pPr marL="0" indent="0" algn="ctr">
              <a:spcAft>
                <a:spcPts val="0"/>
              </a:spcAft>
              <a:buNone/>
              <a:defRPr sz="1600"/>
            </a:lvl1pPr>
          </a:lstStyle>
          <a:p>
            <a:r>
              <a:rPr lang="en-US" noProof="0"/>
              <a:t>Click icon to add picture</a:t>
            </a:r>
            <a:endParaRPr lang="en-GB"/>
          </a:p>
        </p:txBody>
      </p:sp>
      <p:sp>
        <p:nvSpPr>
          <p:cNvPr id="8" name="Footer Placeholder 7">
            <a:extLst>
              <a:ext uri="{FF2B5EF4-FFF2-40B4-BE49-F238E27FC236}">
                <a16:creationId xmlns:a16="http://schemas.microsoft.com/office/drawing/2014/main" id="{C9F1A1C9-D7E7-467D-81BE-C24AC080EFE7}"/>
              </a:ext>
            </a:extLst>
          </p:cNvPr>
          <p:cNvSpPr>
            <a:spLocks noGrp="1"/>
          </p:cNvSpPr>
          <p:nvPr>
            <p:ph type="ftr" sz="quarter" idx="37"/>
          </p:nvPr>
        </p:nvSpPr>
        <p:spPr/>
        <p:txBody>
          <a:bodyPr/>
          <a:lstStyle/>
          <a:p>
            <a:endParaRPr lang="en-GB"/>
          </a:p>
        </p:txBody>
      </p:sp>
      <p:sp>
        <p:nvSpPr>
          <p:cNvPr id="10" name="Slide Number Placeholder 9">
            <a:extLst>
              <a:ext uri="{FF2B5EF4-FFF2-40B4-BE49-F238E27FC236}">
                <a16:creationId xmlns:a16="http://schemas.microsoft.com/office/drawing/2014/main" id="{60238C08-A186-4684-A5AC-33098623D882}"/>
              </a:ext>
            </a:extLst>
          </p:cNvPr>
          <p:cNvSpPr>
            <a:spLocks noGrp="1"/>
          </p:cNvSpPr>
          <p:nvPr>
            <p:ph type="sldNum" sz="quarter" idx="38"/>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1193341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fact box image">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50B70BD-01EF-433A-B389-223CDB1207D7}"/>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Change the color of the Title - grey or white if the image is light or dark.</a:t>
            </a:r>
          </a:p>
        </p:txBody>
      </p:sp>
      <p:sp>
        <p:nvSpPr>
          <p:cNvPr id="2" name="Date Placeholder 1" hidden="1">
            <a:extLst>
              <a:ext uri="{FF2B5EF4-FFF2-40B4-BE49-F238E27FC236}">
                <a16:creationId xmlns:a16="http://schemas.microsoft.com/office/drawing/2014/main" id="{AEFBA661-702E-45B7-B4D5-F38ACFCA8DCB}"/>
              </a:ext>
            </a:extLst>
          </p:cNvPr>
          <p:cNvSpPr>
            <a:spLocks noGrp="1"/>
          </p:cNvSpPr>
          <p:nvPr>
            <p:ph type="dt" sz="half" idx="30"/>
          </p:nvPr>
        </p:nvSpPr>
        <p:spPr/>
        <p:txBody>
          <a:bodyPr/>
          <a:lstStyle/>
          <a:p>
            <a:fld id="{44B7C6ED-2C64-4041-9C54-106578D42248}" type="datetime4">
              <a:rPr lang="en-GB" smtClean="0"/>
              <a:t>05 January 2024</a:t>
            </a:fld>
            <a:endParaRPr lang="en-GB"/>
          </a:p>
        </p:txBody>
      </p:sp>
      <p:sp>
        <p:nvSpPr>
          <p:cNvPr id="10" name="Picture Placeholder 7">
            <a:extLst>
              <a:ext uri="{FF2B5EF4-FFF2-40B4-BE49-F238E27FC236}">
                <a16:creationId xmlns:a16="http://schemas.microsoft.com/office/drawing/2014/main" id="{03C0D2A2-99D5-4D9C-A912-FCEBD1C2232F}"/>
              </a:ext>
            </a:extLst>
          </p:cNvPr>
          <p:cNvSpPr>
            <a:spLocks noGrp="1"/>
          </p:cNvSpPr>
          <p:nvPr>
            <p:ph type="pic" sz="quarter" idx="13" hasCustomPrompt="1"/>
          </p:nvPr>
        </p:nvSpPr>
        <p:spPr>
          <a:xfrm>
            <a:off x="107999" y="108000"/>
            <a:ext cx="11977200" cy="6207075"/>
          </a:xfrm>
          <a:prstGeom prst="round2DiagRect">
            <a:avLst>
              <a:gd name="adj1" fmla="val 0"/>
              <a:gd name="adj2" fmla="val 4960"/>
            </a:avLst>
          </a:prstGeom>
          <a:solidFill>
            <a:schemeClr val="bg2"/>
          </a:solidFill>
        </p:spPr>
        <p:txBody>
          <a:bodyPr lIns="0" tIns="0" rIns="108000" anchor="t" anchorCtr="0"/>
          <a:lstStyle>
            <a:lvl1pPr marL="0" indent="0" algn="r">
              <a:buNone/>
              <a:defRPr sz="1600"/>
            </a:lvl1pPr>
          </a:lstStyle>
          <a:p>
            <a:r>
              <a:rPr lang="en-GB" noProof="0"/>
              <a:t>Click on frame and insert picture using the Insert tab, Pictures</a:t>
            </a:r>
            <a:endParaRPr lang="en-GB"/>
          </a:p>
        </p:txBody>
      </p:sp>
      <p:sp>
        <p:nvSpPr>
          <p:cNvPr id="4" name="Title 1">
            <a:extLst>
              <a:ext uri="{FF2B5EF4-FFF2-40B4-BE49-F238E27FC236}">
                <a16:creationId xmlns:a16="http://schemas.microsoft.com/office/drawing/2014/main" id="{A0310D8A-8F19-4523-98C3-A7EDDFFD44B8}"/>
              </a:ext>
            </a:extLst>
          </p:cNvPr>
          <p:cNvSpPr>
            <a:spLocks noGrp="1"/>
          </p:cNvSpPr>
          <p:nvPr>
            <p:ph type="title" hasCustomPrompt="1"/>
          </p:nvPr>
        </p:nvSpPr>
        <p:spPr>
          <a:xfrm>
            <a:off x="576000" y="611187"/>
            <a:ext cx="11037888" cy="432000"/>
          </a:xfrm>
        </p:spPr>
        <p:txBody>
          <a:bodyPr/>
          <a:lstStyle>
            <a:lvl1pPr>
              <a:defRPr>
                <a:solidFill>
                  <a:schemeClr val="tx2"/>
                </a:solidFill>
              </a:defRPr>
            </a:lvl1pPr>
          </a:lstStyle>
          <a:p>
            <a:r>
              <a:rPr lang="en-GB" noProof="0"/>
              <a:t>Click to add title</a:t>
            </a:r>
            <a:endParaRPr lang="en-GB"/>
          </a:p>
        </p:txBody>
      </p:sp>
      <p:sp>
        <p:nvSpPr>
          <p:cNvPr id="11" name="Subtitle 2">
            <a:extLst>
              <a:ext uri="{FF2B5EF4-FFF2-40B4-BE49-F238E27FC236}">
                <a16:creationId xmlns:a16="http://schemas.microsoft.com/office/drawing/2014/main" id="{13C05357-F694-417C-9BB8-BC9CDDD39BF3}"/>
              </a:ext>
            </a:extLst>
          </p:cNvPr>
          <p:cNvSpPr>
            <a:spLocks noGrp="1"/>
          </p:cNvSpPr>
          <p:nvPr>
            <p:ph type="subTitle" idx="29" hasCustomPrompt="1"/>
          </p:nvPr>
        </p:nvSpPr>
        <p:spPr>
          <a:xfrm>
            <a:off x="576000" y="1022400"/>
            <a:ext cx="11037600" cy="434220"/>
          </a:xfrm>
        </p:spPr>
        <p:txBody>
          <a:bodyPr lIns="0" rIns="0" anchor="t" anchorCtr="0"/>
          <a:lstStyle>
            <a:lvl1pPr marL="0" indent="0" algn="l">
              <a:spcBef>
                <a:spcPts val="0"/>
              </a:spcBef>
              <a:buFont typeface="Arial" panose="020B0604020202020204" pitchFamily="34" charset="0"/>
              <a:buChar char="​"/>
              <a:defRPr lang="en-GB" sz="20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
        <p:nvSpPr>
          <p:cNvPr id="7" name="Content Placeholder 6">
            <a:extLst>
              <a:ext uri="{FF2B5EF4-FFF2-40B4-BE49-F238E27FC236}">
                <a16:creationId xmlns:a16="http://schemas.microsoft.com/office/drawing/2014/main" id="{2E189052-94DB-4F48-BBCB-6A49A9905FEC}"/>
              </a:ext>
            </a:extLst>
          </p:cNvPr>
          <p:cNvSpPr>
            <a:spLocks noGrp="1"/>
          </p:cNvSpPr>
          <p:nvPr>
            <p:ph sz="quarter" idx="33" hasCustomPrompt="1"/>
          </p:nvPr>
        </p:nvSpPr>
        <p:spPr>
          <a:xfrm>
            <a:off x="574675" y="1760538"/>
            <a:ext cx="11041063" cy="4249737"/>
          </a:xfrm>
          <a:prstGeom prst="round2DiagRect">
            <a:avLst>
              <a:gd name="adj1" fmla="val 0"/>
              <a:gd name="adj2" fmla="val 5078"/>
            </a:avLst>
          </a:prstGeom>
          <a:solidFill>
            <a:schemeClr val="bg1">
              <a:alpha val="80000"/>
            </a:schemeClr>
          </a:solidFill>
        </p:spPr>
        <p:txBody>
          <a:bodyPr lIns="36000" tIns="36000" rIns="36000" bIns="36000"/>
          <a:lstStyle/>
          <a:p>
            <a:pPr lvl="0"/>
            <a:r>
              <a:rPr lang="en-GB" noProof="0"/>
              <a:t>Click to add text (Enter+TAB for bold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3B49F675-99E0-4171-A608-D656FC55E967}"/>
              </a:ext>
            </a:extLst>
          </p:cNvPr>
          <p:cNvSpPr>
            <a:spLocks noGrp="1"/>
          </p:cNvSpPr>
          <p:nvPr>
            <p:ph type="ftr" sz="quarter" idx="31"/>
          </p:nvPr>
        </p:nvSpPr>
        <p:spPr/>
        <p:txBody>
          <a:bodyPr/>
          <a:lstStyle/>
          <a:p>
            <a:endParaRPr lang="en-GB"/>
          </a:p>
        </p:txBody>
      </p:sp>
      <p:sp>
        <p:nvSpPr>
          <p:cNvPr id="6" name="Slide Number Placeholder 5">
            <a:extLst>
              <a:ext uri="{FF2B5EF4-FFF2-40B4-BE49-F238E27FC236}">
                <a16:creationId xmlns:a16="http://schemas.microsoft.com/office/drawing/2014/main" id="{F633A01E-3D9F-400E-BB77-F86D6DF41D12}"/>
              </a:ext>
            </a:extLst>
          </p:cNvPr>
          <p:cNvSpPr>
            <a:spLocks noGrp="1"/>
          </p:cNvSpPr>
          <p:nvPr>
            <p:ph type="sldNum" sz="quarter" idx="32"/>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26901378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ideo with backgroun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1B7799C4-5F01-49FB-8E69-DE2D2F057042}"/>
              </a:ext>
            </a:extLst>
          </p:cNvPr>
          <p:cNvSpPr/>
          <p:nvPr userDrawn="1"/>
        </p:nvSpPr>
        <p:spPr>
          <a:xfrm>
            <a:off x="108000" y="108000"/>
            <a:ext cx="11976100" cy="6207075"/>
          </a:xfrm>
          <a:prstGeom prst="round2DiagRect">
            <a:avLst>
              <a:gd name="adj1" fmla="val 0"/>
              <a:gd name="adj2" fmla="val 4953"/>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5" name="Date Placeholder 4" hidden="1">
            <a:extLst>
              <a:ext uri="{FF2B5EF4-FFF2-40B4-BE49-F238E27FC236}">
                <a16:creationId xmlns:a16="http://schemas.microsoft.com/office/drawing/2014/main" id="{39059677-9A4C-4155-B0BB-C4E6DFFAF66B}"/>
              </a:ext>
            </a:extLst>
          </p:cNvPr>
          <p:cNvSpPr>
            <a:spLocks noGrp="1"/>
          </p:cNvSpPr>
          <p:nvPr>
            <p:ph type="dt" sz="half" idx="12"/>
          </p:nvPr>
        </p:nvSpPr>
        <p:spPr/>
        <p:txBody>
          <a:bodyPr/>
          <a:lstStyle/>
          <a:p>
            <a:fld id="{A0E3C6BD-DC74-4A58-B934-3ACC8718A1E9}" type="datetime4">
              <a:rPr lang="en-GB" smtClean="0"/>
              <a:t>05 January 2024</a:t>
            </a:fld>
            <a:endParaRPr lang="en-GB"/>
          </a:p>
        </p:txBody>
      </p:sp>
      <p:sp>
        <p:nvSpPr>
          <p:cNvPr id="11" name="Media Placeholder 10">
            <a:extLst>
              <a:ext uri="{FF2B5EF4-FFF2-40B4-BE49-F238E27FC236}">
                <a16:creationId xmlns:a16="http://schemas.microsoft.com/office/drawing/2014/main" id="{AC76A3C9-AB51-407A-8C69-163B38D03E0B}"/>
              </a:ext>
            </a:extLst>
          </p:cNvPr>
          <p:cNvSpPr>
            <a:spLocks noGrp="1"/>
          </p:cNvSpPr>
          <p:nvPr>
            <p:ph type="media" sz="quarter" idx="13" hasCustomPrompt="1"/>
          </p:nvPr>
        </p:nvSpPr>
        <p:spPr>
          <a:xfrm>
            <a:off x="574676" y="611187"/>
            <a:ext cx="11041062" cy="5399087"/>
          </a:xfrm>
          <a:prstGeom prst="rect">
            <a:avLst/>
          </a:prstGeom>
          <a:noFill/>
        </p:spPr>
        <p:txBody>
          <a:bodyPr wrap="square" tIns="432000" anchor="ctr" anchorCtr="0">
            <a:noAutofit/>
          </a:bodyPr>
          <a:lstStyle>
            <a:lvl1pPr marL="0" indent="0" algn="ctr">
              <a:buNone/>
              <a:defRPr sz="1600"/>
            </a:lvl1pPr>
          </a:lstStyle>
          <a:p>
            <a:r>
              <a:rPr lang="en-GB"/>
              <a:t>Click icon to add video</a:t>
            </a:r>
          </a:p>
        </p:txBody>
      </p:sp>
      <p:sp>
        <p:nvSpPr>
          <p:cNvPr id="3" name="Footer Placeholder 2">
            <a:extLst>
              <a:ext uri="{FF2B5EF4-FFF2-40B4-BE49-F238E27FC236}">
                <a16:creationId xmlns:a16="http://schemas.microsoft.com/office/drawing/2014/main" id="{F9CBF733-D028-47D6-B98A-0BE2ECC61DB8}"/>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25885137-1A58-4E68-B92D-02BF6BBDB273}"/>
              </a:ext>
            </a:extLst>
          </p:cNvPr>
          <p:cNvSpPr>
            <a:spLocks noGrp="1"/>
          </p:cNvSpPr>
          <p:nvPr>
            <p:ph type="sldNum" sz="quarter" idx="11"/>
          </p:nvPr>
        </p:nvSpPr>
        <p:spPr/>
        <p:txBody>
          <a:bodyPr/>
          <a:lstStyle/>
          <a:p>
            <a:fld id="{FEC3B1A6-4FBC-4EF4-B95F-5F5000746886}" type="slidenum">
              <a:rPr lang="en-GB" smtClean="0"/>
              <a:pPr/>
              <a:t>‹#›</a:t>
            </a:fld>
            <a:endParaRPr lang="en-GB"/>
          </a:p>
        </p:txBody>
      </p:sp>
      <p:sp>
        <p:nvSpPr>
          <p:cNvPr id="7" name="TextBox 6">
            <a:extLst>
              <a:ext uri="{FF2B5EF4-FFF2-40B4-BE49-F238E27FC236}">
                <a16:creationId xmlns:a16="http://schemas.microsoft.com/office/drawing/2014/main" id="{2DEA25FE-AAB4-4DED-B3F9-47F50DD6B9B3}"/>
              </a:ext>
            </a:extLst>
          </p:cNvPr>
          <p:cNvSpPr txBox="1"/>
          <p:nvPr userDrawn="1"/>
        </p:nvSpPr>
        <p:spPr>
          <a:xfrm>
            <a:off x="12286943" y="-1"/>
            <a:ext cx="1438889" cy="3877985"/>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t>Click the icon to insert video from your device, or go to Ribbon Home and choose Video for more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t>If the video does not adapt to the page, then you have to manually adjust to the guide lines (Alt + F9 )</a:t>
            </a:r>
          </a:p>
        </p:txBody>
      </p:sp>
      <p:pic>
        <p:nvPicPr>
          <p:cNvPr id="1026" name="Picture 2">
            <a:extLst>
              <a:ext uri="{FF2B5EF4-FFF2-40B4-BE49-F238E27FC236}">
                <a16:creationId xmlns:a16="http://schemas.microsoft.com/office/drawing/2014/main" id="{483FA4E3-275B-41AB-8DE0-AAFBF2F67B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6943" y="1160847"/>
            <a:ext cx="1103777" cy="150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9124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no background">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39059677-9A4C-4155-B0BB-C4E6DFFAF66B}"/>
              </a:ext>
            </a:extLst>
          </p:cNvPr>
          <p:cNvSpPr>
            <a:spLocks noGrp="1"/>
          </p:cNvSpPr>
          <p:nvPr>
            <p:ph type="dt" sz="half" idx="12"/>
          </p:nvPr>
        </p:nvSpPr>
        <p:spPr/>
        <p:txBody>
          <a:bodyPr/>
          <a:lstStyle/>
          <a:p>
            <a:fld id="{A0E3C6BD-DC74-4A58-B934-3ACC8718A1E9}" type="datetime4">
              <a:rPr lang="en-GB" smtClean="0"/>
              <a:t>05 January 2024</a:t>
            </a:fld>
            <a:endParaRPr lang="en-GB"/>
          </a:p>
        </p:txBody>
      </p:sp>
      <p:sp>
        <p:nvSpPr>
          <p:cNvPr id="3" name="Footer Placeholder 2">
            <a:extLst>
              <a:ext uri="{FF2B5EF4-FFF2-40B4-BE49-F238E27FC236}">
                <a16:creationId xmlns:a16="http://schemas.microsoft.com/office/drawing/2014/main" id="{F9CBF733-D028-47D6-B98A-0BE2ECC61DB8}"/>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25885137-1A58-4E68-B92D-02BF6BBDB273}"/>
              </a:ext>
            </a:extLst>
          </p:cNvPr>
          <p:cNvSpPr>
            <a:spLocks noGrp="1"/>
          </p:cNvSpPr>
          <p:nvPr>
            <p:ph type="sldNum" sz="quarter" idx="11"/>
          </p:nvPr>
        </p:nvSpPr>
        <p:spPr/>
        <p:txBody>
          <a:bodyPr/>
          <a:lstStyle/>
          <a:p>
            <a:fld id="{FEC3B1A6-4FBC-4EF4-B95F-5F5000746886}" type="slidenum">
              <a:rPr lang="en-GB" smtClean="0"/>
              <a:pPr/>
              <a:t>‹#›</a:t>
            </a:fld>
            <a:endParaRPr lang="en-GB"/>
          </a:p>
        </p:txBody>
      </p:sp>
      <p:sp>
        <p:nvSpPr>
          <p:cNvPr id="7" name="TextBox 6">
            <a:extLst>
              <a:ext uri="{FF2B5EF4-FFF2-40B4-BE49-F238E27FC236}">
                <a16:creationId xmlns:a16="http://schemas.microsoft.com/office/drawing/2014/main" id="{2DEA25FE-AAB4-4DED-B3F9-47F50DD6B9B3}"/>
              </a:ext>
            </a:extLst>
          </p:cNvPr>
          <p:cNvSpPr txBox="1"/>
          <p:nvPr userDrawn="1"/>
        </p:nvSpPr>
        <p:spPr>
          <a:xfrm>
            <a:off x="12286943" y="-1"/>
            <a:ext cx="1438889" cy="3877985"/>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t>Click the icon to insert video from your device, or go to Ribbon Home and choose Video for more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t>If the video does not adapt to the page, then you have to manually adjust to the guide lines (Alt + F9 )</a:t>
            </a:r>
          </a:p>
        </p:txBody>
      </p:sp>
      <p:pic>
        <p:nvPicPr>
          <p:cNvPr id="1026" name="Picture 2">
            <a:extLst>
              <a:ext uri="{FF2B5EF4-FFF2-40B4-BE49-F238E27FC236}">
                <a16:creationId xmlns:a16="http://schemas.microsoft.com/office/drawing/2014/main" id="{483FA4E3-275B-41AB-8DE0-AAFBF2F67B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6943" y="1160847"/>
            <a:ext cx="1103777" cy="1503695"/>
          </a:xfrm>
          <a:prstGeom prst="rect">
            <a:avLst/>
          </a:prstGeom>
          <a:noFill/>
          <a:extLst>
            <a:ext uri="{909E8E84-426E-40DD-AFC4-6F175D3DCCD1}">
              <a14:hiddenFill xmlns:a14="http://schemas.microsoft.com/office/drawing/2010/main">
                <a:solidFill>
                  <a:srgbClr val="FFFFFF"/>
                </a:solidFill>
              </a14:hiddenFill>
            </a:ext>
          </a:extLst>
        </p:spPr>
      </p:pic>
      <p:sp>
        <p:nvSpPr>
          <p:cNvPr id="11" name="Media Placeholder 10">
            <a:extLst>
              <a:ext uri="{FF2B5EF4-FFF2-40B4-BE49-F238E27FC236}">
                <a16:creationId xmlns:a16="http://schemas.microsoft.com/office/drawing/2014/main" id="{AC76A3C9-AB51-407A-8C69-163B38D03E0B}"/>
              </a:ext>
            </a:extLst>
          </p:cNvPr>
          <p:cNvSpPr>
            <a:spLocks noGrp="1"/>
          </p:cNvSpPr>
          <p:nvPr>
            <p:ph type="media" sz="quarter" idx="13" hasCustomPrompt="1"/>
          </p:nvPr>
        </p:nvSpPr>
        <p:spPr>
          <a:xfrm>
            <a:off x="0" y="0"/>
            <a:ext cx="12192000" cy="6857999"/>
          </a:xfrm>
          <a:prstGeom prst="rect">
            <a:avLst/>
          </a:prstGeom>
          <a:solidFill>
            <a:schemeClr val="bg1"/>
          </a:solidFill>
        </p:spPr>
        <p:txBody>
          <a:bodyPr wrap="square" tIns="432000" anchor="ctr" anchorCtr="0">
            <a:noAutofit/>
          </a:bodyPr>
          <a:lstStyle>
            <a:lvl1pPr marL="0" indent="0" algn="ctr">
              <a:buNone/>
              <a:defRPr sz="1600"/>
            </a:lvl1pPr>
          </a:lstStyle>
          <a:p>
            <a:r>
              <a:rPr lang="en-GB"/>
              <a:t>Click icon to add video</a:t>
            </a:r>
          </a:p>
        </p:txBody>
      </p:sp>
    </p:spTree>
    <p:extLst>
      <p:ext uri="{BB962C8B-B14F-4D97-AF65-F5344CB8AC3E}">
        <p14:creationId xmlns:p14="http://schemas.microsoft.com/office/powerpoint/2010/main" val="27197957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deo round corners">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39059677-9A4C-4155-B0BB-C4E6DFFAF66B}"/>
              </a:ext>
            </a:extLst>
          </p:cNvPr>
          <p:cNvSpPr>
            <a:spLocks noGrp="1"/>
          </p:cNvSpPr>
          <p:nvPr>
            <p:ph type="dt" sz="half" idx="12"/>
          </p:nvPr>
        </p:nvSpPr>
        <p:spPr/>
        <p:txBody>
          <a:bodyPr/>
          <a:lstStyle/>
          <a:p>
            <a:fld id="{A0E3C6BD-DC74-4A58-B934-3ACC8718A1E9}" type="datetime4">
              <a:rPr lang="en-GB" smtClean="0"/>
              <a:t>05 January 2024</a:t>
            </a:fld>
            <a:endParaRPr lang="en-GB"/>
          </a:p>
        </p:txBody>
      </p:sp>
      <p:sp>
        <p:nvSpPr>
          <p:cNvPr id="11" name="Media Placeholder 10">
            <a:extLst>
              <a:ext uri="{FF2B5EF4-FFF2-40B4-BE49-F238E27FC236}">
                <a16:creationId xmlns:a16="http://schemas.microsoft.com/office/drawing/2014/main" id="{AC76A3C9-AB51-407A-8C69-163B38D03E0B}"/>
              </a:ext>
            </a:extLst>
          </p:cNvPr>
          <p:cNvSpPr>
            <a:spLocks noGrp="1"/>
          </p:cNvSpPr>
          <p:nvPr>
            <p:ph type="media" sz="quarter" idx="13" hasCustomPrompt="1"/>
          </p:nvPr>
        </p:nvSpPr>
        <p:spPr>
          <a:xfrm>
            <a:off x="108000" y="108000"/>
            <a:ext cx="11976050" cy="6207075"/>
          </a:xfrm>
          <a:custGeom>
            <a:avLst/>
            <a:gdLst>
              <a:gd name="connsiteX0" fmla="*/ 0 w 11976050"/>
              <a:gd name="connsiteY0" fmla="*/ 0 h 6207075"/>
              <a:gd name="connsiteX1" fmla="*/ 11668664 w 11976050"/>
              <a:gd name="connsiteY1" fmla="*/ 0 h 6207075"/>
              <a:gd name="connsiteX2" fmla="*/ 11951940 w 11976050"/>
              <a:gd name="connsiteY2" fmla="*/ 187768 h 6207075"/>
              <a:gd name="connsiteX3" fmla="*/ 11976050 w 11976050"/>
              <a:gd name="connsiteY3" fmla="*/ 307189 h 6207075"/>
              <a:gd name="connsiteX4" fmla="*/ 11976050 w 11976050"/>
              <a:gd name="connsiteY4" fmla="*/ 6207075 h 6207075"/>
              <a:gd name="connsiteX5" fmla="*/ 307436 w 11976050"/>
              <a:gd name="connsiteY5" fmla="*/ 6207075 h 6207075"/>
              <a:gd name="connsiteX6" fmla="*/ 0 w 11976050"/>
              <a:gd name="connsiteY6" fmla="*/ 5899639 h 620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6050" h="6207075">
                <a:moveTo>
                  <a:pt x="0" y="0"/>
                </a:moveTo>
                <a:lnTo>
                  <a:pt x="11668664" y="0"/>
                </a:lnTo>
                <a:cubicBezTo>
                  <a:pt x="11796008" y="0"/>
                  <a:pt x="11905269" y="77425"/>
                  <a:pt x="11951940" y="187768"/>
                </a:cubicBezTo>
                <a:lnTo>
                  <a:pt x="11976050" y="307189"/>
                </a:lnTo>
                <a:lnTo>
                  <a:pt x="11976050" y="6207075"/>
                </a:lnTo>
                <a:lnTo>
                  <a:pt x="307436" y="6207075"/>
                </a:lnTo>
                <a:cubicBezTo>
                  <a:pt x="137644" y="6207075"/>
                  <a:pt x="0" y="6069431"/>
                  <a:pt x="0" y="5899639"/>
                </a:cubicBezTo>
                <a:close/>
              </a:path>
            </a:pathLst>
          </a:custGeom>
          <a:solidFill>
            <a:srgbClr val="EBEBEB"/>
          </a:solidFill>
        </p:spPr>
        <p:txBody>
          <a:bodyPr wrap="square" tIns="432000" anchor="ctr" anchorCtr="0">
            <a:noAutofit/>
          </a:bodyPr>
          <a:lstStyle>
            <a:lvl1pPr marL="0" indent="0" algn="ctr">
              <a:buNone/>
              <a:defRPr sz="1600"/>
            </a:lvl1pPr>
          </a:lstStyle>
          <a:p>
            <a:r>
              <a:rPr lang="en-GB"/>
              <a:t>Click icon to add video</a:t>
            </a:r>
          </a:p>
        </p:txBody>
      </p:sp>
      <p:sp>
        <p:nvSpPr>
          <p:cNvPr id="3" name="Footer Placeholder 2">
            <a:extLst>
              <a:ext uri="{FF2B5EF4-FFF2-40B4-BE49-F238E27FC236}">
                <a16:creationId xmlns:a16="http://schemas.microsoft.com/office/drawing/2014/main" id="{F9CBF733-D028-47D6-B98A-0BE2ECC61DB8}"/>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25885137-1A58-4E68-B92D-02BF6BBDB273}"/>
              </a:ext>
            </a:extLst>
          </p:cNvPr>
          <p:cNvSpPr>
            <a:spLocks noGrp="1"/>
          </p:cNvSpPr>
          <p:nvPr>
            <p:ph type="sldNum" sz="quarter" idx="11"/>
          </p:nvPr>
        </p:nvSpPr>
        <p:spPr/>
        <p:txBody>
          <a:bodyPr/>
          <a:lstStyle/>
          <a:p>
            <a:fld id="{FEC3B1A6-4FBC-4EF4-B95F-5F5000746886}" type="slidenum">
              <a:rPr lang="en-GB" smtClean="0"/>
              <a:pPr/>
              <a:t>‹#›</a:t>
            </a:fld>
            <a:endParaRPr lang="en-GB"/>
          </a:p>
        </p:txBody>
      </p:sp>
      <p:sp>
        <p:nvSpPr>
          <p:cNvPr id="6" name="TextBox 5">
            <a:extLst>
              <a:ext uri="{FF2B5EF4-FFF2-40B4-BE49-F238E27FC236}">
                <a16:creationId xmlns:a16="http://schemas.microsoft.com/office/drawing/2014/main" id="{EAF5E9B0-E836-47D8-BBED-1322CA076727}"/>
              </a:ext>
            </a:extLst>
          </p:cNvPr>
          <p:cNvSpPr txBox="1"/>
          <p:nvPr userDrawn="1"/>
        </p:nvSpPr>
        <p:spPr>
          <a:xfrm>
            <a:off x="12286943" y="-1"/>
            <a:ext cx="1438889" cy="5355312"/>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t>Click the icon to insert video from your device, or go to Ribbon Home and choose Video for more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t>If the video does not adapt to the page, then you have to manually adjust to the guide lines (Alt + F9 )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t>Note: If the video does not adapt to rounded corners, go to Video Format in Ribbon and select Video Shape with rounded corners</a:t>
            </a:r>
          </a:p>
        </p:txBody>
      </p:sp>
      <p:pic>
        <p:nvPicPr>
          <p:cNvPr id="7" name="Picture 2">
            <a:extLst>
              <a:ext uri="{FF2B5EF4-FFF2-40B4-BE49-F238E27FC236}">
                <a16:creationId xmlns:a16="http://schemas.microsoft.com/office/drawing/2014/main" id="{0651440C-928C-4753-9BF4-B90ABE630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286943" y="1160847"/>
            <a:ext cx="1103777" cy="1503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BC5A474-2A0D-4E26-93E2-8C5DA0E98DF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286943" y="5413208"/>
            <a:ext cx="2342157" cy="73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798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round Imag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BA810DCA-A1A2-48D1-8899-095727DA8144}"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3" name="Group 12">
            <a:extLst>
              <a:ext uri="{FF2B5EF4-FFF2-40B4-BE49-F238E27FC236}">
                <a16:creationId xmlns:a16="http://schemas.microsoft.com/office/drawing/2014/main" id="{84389F0A-DA48-4881-B68C-BE695CE94F5B}"/>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76D67087-CBBF-4D23-8BAB-C5F77154B2C9}"/>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69A352CE-5255-47C0-A6AA-50804C6E6142}"/>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89C3A824-E101-4AAA-A8EC-6072FFDEA78A}"/>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7" name="Logo">
            <a:extLst>
              <a:ext uri="{FF2B5EF4-FFF2-40B4-BE49-F238E27FC236}">
                <a16:creationId xmlns:a16="http://schemas.microsoft.com/office/drawing/2014/main" id="{F6D022BF-46BA-43FC-A338-0C33568C6F3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2"/>
          </a:xfrm>
          <a:prstGeom prst="rect">
            <a:avLst/>
          </a:prstGeom>
        </p:spPr>
      </p:pic>
      <p:sp>
        <p:nvSpPr>
          <p:cNvPr id="10" name="Picture Placeholder 7">
            <a:extLst>
              <a:ext uri="{FF2B5EF4-FFF2-40B4-BE49-F238E27FC236}">
                <a16:creationId xmlns:a16="http://schemas.microsoft.com/office/drawing/2014/main" id="{313777E0-5FE2-44DB-BF24-F0F28485215F}"/>
              </a:ext>
            </a:extLst>
          </p:cNvPr>
          <p:cNvSpPr>
            <a:spLocks noGrp="1"/>
          </p:cNvSpPr>
          <p:nvPr>
            <p:ph type="pic" sz="quarter" idx="13"/>
          </p:nvPr>
        </p:nvSpPr>
        <p:spPr>
          <a:xfrm>
            <a:off x="576000" y="816000"/>
            <a:ext cx="4798800" cy="4798800"/>
          </a:xfrm>
          <a:prstGeom prst="ellipse">
            <a:avLst/>
          </a:prstGeom>
          <a:solidFill>
            <a:schemeClr val="bg2"/>
          </a:solidFill>
        </p:spPr>
        <p:txBody>
          <a:bodyPr lIns="0" tIns="540000" bIns="0" anchor="ctr" anchorCtr="0"/>
          <a:lstStyle>
            <a:lvl1pPr marL="0" indent="0" algn="ctr">
              <a:buNone/>
              <a:defRPr sz="1600"/>
            </a:lvl1pPr>
          </a:lstStyle>
          <a:p>
            <a:r>
              <a:rPr lang="en-US" noProof="0"/>
              <a:t>Click icon to add picture</a:t>
            </a:r>
            <a:endParaRPr lang="en-GB"/>
          </a:p>
        </p:txBody>
      </p:sp>
      <p:sp>
        <p:nvSpPr>
          <p:cNvPr id="14" name="Title 1">
            <a:extLst>
              <a:ext uri="{FF2B5EF4-FFF2-40B4-BE49-F238E27FC236}">
                <a16:creationId xmlns:a16="http://schemas.microsoft.com/office/drawing/2014/main" id="{5FD8554C-78F5-4B66-A707-18482BC6BA40}"/>
              </a:ext>
            </a:extLst>
          </p:cNvPr>
          <p:cNvSpPr>
            <a:spLocks noGrp="1"/>
          </p:cNvSpPr>
          <p:nvPr>
            <p:ph type="ctrTitle" hasCustomPrompt="1"/>
          </p:nvPr>
        </p:nvSpPr>
        <p:spPr>
          <a:xfrm>
            <a:off x="6464300" y="2508900"/>
            <a:ext cx="5151700" cy="813600"/>
          </a:xfrm>
          <a:prstGeom prst="rect">
            <a:avLst/>
          </a:prstGeom>
          <a:noFill/>
        </p:spPr>
        <p:txBody>
          <a:bodyPr lIns="0" rIns="576000" bIns="0" anchor="b" anchorCtr="0"/>
          <a:lstStyle>
            <a:lvl1pPr algn="l">
              <a:defRPr sz="3200">
                <a:solidFill>
                  <a:schemeClr val="tx2"/>
                </a:solidFill>
              </a:defRPr>
            </a:lvl1pPr>
          </a:lstStyle>
          <a:p>
            <a:r>
              <a:rPr lang="en-GB"/>
              <a:t>Click to add title max 2 lines </a:t>
            </a:r>
          </a:p>
        </p:txBody>
      </p:sp>
      <p:sp>
        <p:nvSpPr>
          <p:cNvPr id="15" name="Subtitle 2">
            <a:extLst>
              <a:ext uri="{FF2B5EF4-FFF2-40B4-BE49-F238E27FC236}">
                <a16:creationId xmlns:a16="http://schemas.microsoft.com/office/drawing/2014/main" id="{28EE106A-5288-42BD-8B1E-855C028C66D6}"/>
              </a:ext>
            </a:extLst>
          </p:cNvPr>
          <p:cNvSpPr>
            <a:spLocks noGrp="1"/>
          </p:cNvSpPr>
          <p:nvPr>
            <p:ph type="subTitle" idx="1" hasCustomPrompt="1"/>
          </p:nvPr>
        </p:nvSpPr>
        <p:spPr>
          <a:xfrm>
            <a:off x="6464300" y="3573410"/>
            <a:ext cx="5151700" cy="564741"/>
          </a:xfrm>
        </p:spPr>
        <p:txBody>
          <a:bodyPr lIns="0" rIns="576000"/>
          <a:lstStyle>
            <a:lvl1pPr marL="0" indent="0" algn="l">
              <a:spcBef>
                <a:spcPts val="0"/>
              </a:spcBef>
              <a:buFont typeface="Arial" panose="020B0604020202020204" pitchFamily="34" charset="0"/>
              <a:buChar char="​"/>
              <a:defRPr sz="18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3536763847"/>
      </p:ext>
    </p:extLst>
  </p:cSld>
  <p:clrMapOvr>
    <a:masterClrMapping/>
  </p:clrMapOvr>
  <p:extLst>
    <p:ext uri="{DCECCB84-F9BA-43D5-87BE-67443E8EF086}">
      <p15:sldGuideLst xmlns:p15="http://schemas.microsoft.com/office/powerpoint/2012/main">
        <p15:guide id="1" pos="407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23DFA90-5F67-4FC2-BC61-621B297CA041}"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31" name="Background">
            <a:extLst>
              <a:ext uri="{FF2B5EF4-FFF2-40B4-BE49-F238E27FC236}">
                <a16:creationId xmlns:a16="http://schemas.microsoft.com/office/drawing/2014/main" id="{70DF8F67-419C-4593-8433-2C42EB7A8B54}"/>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33" name="Logo">
            <a:extLst>
              <a:ext uri="{FF2B5EF4-FFF2-40B4-BE49-F238E27FC236}">
                <a16:creationId xmlns:a16="http://schemas.microsoft.com/office/drawing/2014/main" id="{AC25E446-4EBB-4B69-926D-249C97FFE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87154" y="6336357"/>
            <a:ext cx="3204844" cy="521642"/>
          </a:xfrm>
          <a:prstGeom prst="rect">
            <a:avLst/>
          </a:prstGeom>
        </p:spPr>
      </p:pic>
      <p:sp>
        <p:nvSpPr>
          <p:cNvPr id="10" name="Picture Placeholder 7">
            <a:extLst>
              <a:ext uri="{FF2B5EF4-FFF2-40B4-BE49-F238E27FC236}">
                <a16:creationId xmlns:a16="http://schemas.microsoft.com/office/drawing/2014/main" id="{313777E0-5FE2-44DB-BF24-F0F28485215F}"/>
              </a:ext>
            </a:extLst>
          </p:cNvPr>
          <p:cNvSpPr>
            <a:spLocks noGrp="1"/>
          </p:cNvSpPr>
          <p:nvPr>
            <p:ph type="pic" sz="quarter" idx="13"/>
          </p:nvPr>
        </p:nvSpPr>
        <p:spPr>
          <a:xfrm>
            <a:off x="576000" y="816000"/>
            <a:ext cx="4798800" cy="4798800"/>
          </a:xfrm>
          <a:prstGeom prst="ellipse">
            <a:avLst/>
          </a:prstGeom>
          <a:solidFill>
            <a:schemeClr val="bg2"/>
          </a:solidFill>
        </p:spPr>
        <p:txBody>
          <a:bodyPr lIns="0" tIns="540000" bIns="0" anchor="ctr" anchorCtr="0"/>
          <a:lstStyle>
            <a:lvl1pPr marL="0" indent="0" algn="ctr">
              <a:buNone/>
              <a:defRPr sz="1600"/>
            </a:lvl1pPr>
          </a:lstStyle>
          <a:p>
            <a:r>
              <a:rPr lang="en-US" noProof="0"/>
              <a:t>Click icon to add picture</a:t>
            </a:r>
            <a:endParaRPr lang="en-GB"/>
          </a:p>
        </p:txBody>
      </p:sp>
      <p:sp>
        <p:nvSpPr>
          <p:cNvPr id="2" name="Title 1"/>
          <p:cNvSpPr>
            <a:spLocks noGrp="1"/>
          </p:cNvSpPr>
          <p:nvPr>
            <p:ph type="ctrTitle" hasCustomPrompt="1"/>
          </p:nvPr>
        </p:nvSpPr>
        <p:spPr>
          <a:xfrm>
            <a:off x="6465600" y="1628775"/>
            <a:ext cx="5151600" cy="523875"/>
          </a:xfrm>
          <a:prstGeom prst="rect">
            <a:avLst/>
          </a:prstGeom>
          <a:noFill/>
        </p:spPr>
        <p:txBody>
          <a:bodyPr lIns="0" rIns="0" bIns="0" anchor="t" anchorCtr="0"/>
          <a:lstStyle>
            <a:lvl1pPr algn="l">
              <a:defRPr sz="3200" b="0">
                <a:solidFill>
                  <a:schemeClr val="tx2"/>
                </a:solidFill>
              </a:defRPr>
            </a:lvl1pPr>
          </a:lstStyle>
          <a:p>
            <a:r>
              <a:rPr lang="en-GB"/>
              <a:t>Click to add Contact title</a:t>
            </a:r>
          </a:p>
        </p:txBody>
      </p:sp>
      <p:sp>
        <p:nvSpPr>
          <p:cNvPr id="3" name="Subtitle 2"/>
          <p:cNvSpPr>
            <a:spLocks noGrp="1"/>
          </p:cNvSpPr>
          <p:nvPr>
            <p:ph type="subTitle" idx="1" hasCustomPrompt="1"/>
          </p:nvPr>
        </p:nvSpPr>
        <p:spPr>
          <a:xfrm>
            <a:off x="6465600" y="2237099"/>
            <a:ext cx="5151600" cy="576000"/>
          </a:xfrm>
        </p:spPr>
        <p:txBody>
          <a:bodyPr lIns="0" rIns="0"/>
          <a:lstStyle>
            <a:lvl1pPr marL="0" indent="0" algn="l">
              <a:spcBef>
                <a:spcPts val="0"/>
              </a:spcBef>
              <a:buFont typeface="Arial" panose="020B0604020202020204" pitchFamily="34" charset="0"/>
              <a:buChar char="​"/>
              <a:defRPr sz="18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text</a:t>
            </a:r>
          </a:p>
        </p:txBody>
      </p:sp>
      <p:sp>
        <p:nvSpPr>
          <p:cNvPr id="5" name="Text Placeholder 4">
            <a:extLst>
              <a:ext uri="{FF2B5EF4-FFF2-40B4-BE49-F238E27FC236}">
                <a16:creationId xmlns:a16="http://schemas.microsoft.com/office/drawing/2014/main" id="{BAD96942-EEF0-434A-9115-367E8E155344}"/>
              </a:ext>
            </a:extLst>
          </p:cNvPr>
          <p:cNvSpPr>
            <a:spLocks noGrp="1"/>
          </p:cNvSpPr>
          <p:nvPr>
            <p:ph type="body" sz="quarter" idx="18" hasCustomPrompt="1"/>
          </p:nvPr>
        </p:nvSpPr>
        <p:spPr>
          <a:xfrm>
            <a:off x="6465600" y="3058164"/>
            <a:ext cx="2263556" cy="216000"/>
          </a:xfrm>
        </p:spPr>
        <p:txBody>
          <a:bodyPr/>
          <a:lstStyle>
            <a:lvl1pPr marL="0" indent="0">
              <a:buNone/>
              <a:defRPr sz="1300" b="1">
                <a:latin typeface="+mj-lt"/>
              </a:defRPr>
            </a:lvl1pPr>
            <a:lvl2pPr marL="216000" indent="0">
              <a:buNone/>
              <a:defRPr/>
            </a:lvl2pPr>
          </a:lstStyle>
          <a:p>
            <a:pPr lvl="0"/>
            <a:r>
              <a:rPr lang="en-GB"/>
              <a:t>Click to add name</a:t>
            </a:r>
          </a:p>
        </p:txBody>
      </p:sp>
      <p:sp>
        <p:nvSpPr>
          <p:cNvPr id="16" name="Text Placeholder 4">
            <a:extLst>
              <a:ext uri="{FF2B5EF4-FFF2-40B4-BE49-F238E27FC236}">
                <a16:creationId xmlns:a16="http://schemas.microsoft.com/office/drawing/2014/main" id="{82DFC4A6-BECE-4C48-BD1D-7C4107EBCAD2}"/>
              </a:ext>
            </a:extLst>
          </p:cNvPr>
          <p:cNvSpPr>
            <a:spLocks noGrp="1"/>
          </p:cNvSpPr>
          <p:nvPr>
            <p:ph type="body" sz="quarter" idx="19" hasCustomPrompt="1"/>
          </p:nvPr>
        </p:nvSpPr>
        <p:spPr>
          <a:xfrm>
            <a:off x="6465600" y="3277229"/>
            <a:ext cx="2263556" cy="198000"/>
          </a:xfrm>
        </p:spPr>
        <p:txBody>
          <a:bodyPr/>
          <a:lstStyle>
            <a:lvl1pPr marL="0" indent="0">
              <a:buNone/>
              <a:defRPr sz="1300"/>
            </a:lvl1pPr>
            <a:lvl2pPr marL="216000" indent="0">
              <a:buNone/>
              <a:defRPr/>
            </a:lvl2pPr>
          </a:lstStyle>
          <a:p>
            <a:pPr lvl="0"/>
            <a:r>
              <a:rPr lang="en-GB"/>
              <a:t>Click to add title</a:t>
            </a:r>
          </a:p>
        </p:txBody>
      </p:sp>
      <p:sp>
        <p:nvSpPr>
          <p:cNvPr id="17" name="Text Placeholder 4">
            <a:extLst>
              <a:ext uri="{FF2B5EF4-FFF2-40B4-BE49-F238E27FC236}">
                <a16:creationId xmlns:a16="http://schemas.microsoft.com/office/drawing/2014/main" id="{9F649CB5-13E8-4700-83ED-4574BC797D48}"/>
              </a:ext>
            </a:extLst>
          </p:cNvPr>
          <p:cNvSpPr>
            <a:spLocks noGrp="1"/>
          </p:cNvSpPr>
          <p:nvPr>
            <p:ph type="body" sz="quarter" idx="20" hasCustomPrompt="1"/>
          </p:nvPr>
        </p:nvSpPr>
        <p:spPr>
          <a:xfrm>
            <a:off x="6465600" y="3476759"/>
            <a:ext cx="2263556" cy="198000"/>
          </a:xfrm>
        </p:spPr>
        <p:txBody>
          <a:bodyPr/>
          <a:lstStyle>
            <a:lvl1pPr marL="0" indent="0">
              <a:buNone/>
              <a:defRPr sz="1300"/>
            </a:lvl1pPr>
            <a:lvl2pPr marL="216000" indent="0">
              <a:buNone/>
              <a:defRPr/>
            </a:lvl2pPr>
          </a:lstStyle>
          <a:p>
            <a:pPr lvl="0"/>
            <a:r>
              <a:rPr lang="en-GB"/>
              <a:t>Click to add telephone no.</a:t>
            </a:r>
          </a:p>
        </p:txBody>
      </p:sp>
      <p:sp>
        <p:nvSpPr>
          <p:cNvPr id="18" name="Text Placeholder 4">
            <a:extLst>
              <a:ext uri="{FF2B5EF4-FFF2-40B4-BE49-F238E27FC236}">
                <a16:creationId xmlns:a16="http://schemas.microsoft.com/office/drawing/2014/main" id="{2A37E139-5153-458F-9BA2-46440FCE296C}"/>
              </a:ext>
            </a:extLst>
          </p:cNvPr>
          <p:cNvSpPr>
            <a:spLocks noGrp="1"/>
          </p:cNvSpPr>
          <p:nvPr>
            <p:ph type="body" sz="quarter" idx="21" hasCustomPrompt="1"/>
          </p:nvPr>
        </p:nvSpPr>
        <p:spPr>
          <a:xfrm>
            <a:off x="6465600" y="3679486"/>
            <a:ext cx="2263556" cy="198000"/>
          </a:xfrm>
        </p:spPr>
        <p:txBody>
          <a:bodyPr/>
          <a:lstStyle>
            <a:lvl1pPr marL="0" indent="0">
              <a:buNone/>
              <a:defRPr sz="1300"/>
            </a:lvl1pPr>
            <a:lvl2pPr marL="216000" indent="0">
              <a:buNone/>
              <a:defRPr/>
            </a:lvl2pPr>
          </a:lstStyle>
          <a:p>
            <a:pPr lvl="0"/>
            <a:r>
              <a:rPr lang="en-GB"/>
              <a:t>Click to add mail</a:t>
            </a:r>
          </a:p>
        </p:txBody>
      </p:sp>
      <p:sp>
        <p:nvSpPr>
          <p:cNvPr id="19" name="Text Placeholder 4">
            <a:extLst>
              <a:ext uri="{FF2B5EF4-FFF2-40B4-BE49-F238E27FC236}">
                <a16:creationId xmlns:a16="http://schemas.microsoft.com/office/drawing/2014/main" id="{D4493D3C-A011-4DEB-8B68-904705315F85}"/>
              </a:ext>
            </a:extLst>
          </p:cNvPr>
          <p:cNvSpPr>
            <a:spLocks noGrp="1"/>
          </p:cNvSpPr>
          <p:nvPr>
            <p:ph type="body" sz="quarter" idx="22" hasCustomPrompt="1"/>
          </p:nvPr>
        </p:nvSpPr>
        <p:spPr>
          <a:xfrm>
            <a:off x="9072331" y="3058164"/>
            <a:ext cx="2263556" cy="216000"/>
          </a:xfrm>
        </p:spPr>
        <p:txBody>
          <a:bodyPr/>
          <a:lstStyle>
            <a:lvl1pPr marL="0" indent="0">
              <a:buNone/>
              <a:defRPr sz="1300" b="1">
                <a:latin typeface="+mj-lt"/>
              </a:defRPr>
            </a:lvl1pPr>
            <a:lvl2pPr marL="216000" indent="0">
              <a:buNone/>
              <a:defRPr/>
            </a:lvl2pPr>
          </a:lstStyle>
          <a:p>
            <a:pPr lvl="0"/>
            <a:r>
              <a:rPr lang="en-GB"/>
              <a:t>Click to add name</a:t>
            </a:r>
          </a:p>
        </p:txBody>
      </p:sp>
      <p:sp>
        <p:nvSpPr>
          <p:cNvPr id="20" name="Text Placeholder 4">
            <a:extLst>
              <a:ext uri="{FF2B5EF4-FFF2-40B4-BE49-F238E27FC236}">
                <a16:creationId xmlns:a16="http://schemas.microsoft.com/office/drawing/2014/main" id="{C63652BE-D974-481A-8E35-54FD36BCB849}"/>
              </a:ext>
            </a:extLst>
          </p:cNvPr>
          <p:cNvSpPr>
            <a:spLocks noGrp="1"/>
          </p:cNvSpPr>
          <p:nvPr>
            <p:ph type="body" sz="quarter" idx="23" hasCustomPrompt="1"/>
          </p:nvPr>
        </p:nvSpPr>
        <p:spPr>
          <a:xfrm>
            <a:off x="9072331" y="3277229"/>
            <a:ext cx="2263556" cy="198000"/>
          </a:xfrm>
        </p:spPr>
        <p:txBody>
          <a:bodyPr/>
          <a:lstStyle>
            <a:lvl1pPr marL="0" indent="0">
              <a:buNone/>
              <a:defRPr sz="1300"/>
            </a:lvl1pPr>
            <a:lvl2pPr marL="216000" indent="0">
              <a:buNone/>
              <a:defRPr/>
            </a:lvl2pPr>
          </a:lstStyle>
          <a:p>
            <a:pPr lvl="0"/>
            <a:r>
              <a:rPr lang="en-GB"/>
              <a:t>Click to add title</a:t>
            </a:r>
          </a:p>
        </p:txBody>
      </p:sp>
      <p:sp>
        <p:nvSpPr>
          <p:cNvPr id="21" name="Text Placeholder 4">
            <a:extLst>
              <a:ext uri="{FF2B5EF4-FFF2-40B4-BE49-F238E27FC236}">
                <a16:creationId xmlns:a16="http://schemas.microsoft.com/office/drawing/2014/main" id="{EF02FA7C-F877-43EE-B221-3B6774181258}"/>
              </a:ext>
            </a:extLst>
          </p:cNvPr>
          <p:cNvSpPr>
            <a:spLocks noGrp="1"/>
          </p:cNvSpPr>
          <p:nvPr>
            <p:ph type="body" sz="quarter" idx="24" hasCustomPrompt="1"/>
          </p:nvPr>
        </p:nvSpPr>
        <p:spPr>
          <a:xfrm>
            <a:off x="9072331" y="3476759"/>
            <a:ext cx="2263556" cy="198000"/>
          </a:xfrm>
        </p:spPr>
        <p:txBody>
          <a:bodyPr/>
          <a:lstStyle>
            <a:lvl1pPr marL="0" indent="0">
              <a:buNone/>
              <a:defRPr sz="1300"/>
            </a:lvl1pPr>
            <a:lvl2pPr marL="216000" indent="0">
              <a:buNone/>
              <a:defRPr/>
            </a:lvl2pPr>
          </a:lstStyle>
          <a:p>
            <a:pPr lvl="0"/>
            <a:r>
              <a:rPr lang="en-GB"/>
              <a:t>Click to add telephone no.</a:t>
            </a:r>
          </a:p>
        </p:txBody>
      </p:sp>
      <p:sp>
        <p:nvSpPr>
          <p:cNvPr id="22" name="Text Placeholder 4">
            <a:extLst>
              <a:ext uri="{FF2B5EF4-FFF2-40B4-BE49-F238E27FC236}">
                <a16:creationId xmlns:a16="http://schemas.microsoft.com/office/drawing/2014/main" id="{17565B12-81FA-41F9-AD99-E6CAD4ACAF87}"/>
              </a:ext>
            </a:extLst>
          </p:cNvPr>
          <p:cNvSpPr>
            <a:spLocks noGrp="1"/>
          </p:cNvSpPr>
          <p:nvPr>
            <p:ph type="body" sz="quarter" idx="25" hasCustomPrompt="1"/>
          </p:nvPr>
        </p:nvSpPr>
        <p:spPr>
          <a:xfrm>
            <a:off x="9072331" y="3679486"/>
            <a:ext cx="2263556" cy="198000"/>
          </a:xfrm>
        </p:spPr>
        <p:txBody>
          <a:bodyPr/>
          <a:lstStyle>
            <a:lvl1pPr marL="0" indent="0">
              <a:buNone/>
              <a:defRPr sz="1300"/>
            </a:lvl1pPr>
            <a:lvl2pPr marL="216000" indent="0">
              <a:buNone/>
              <a:defRPr/>
            </a:lvl2pPr>
          </a:lstStyle>
          <a:p>
            <a:pPr lvl="0"/>
            <a:r>
              <a:rPr lang="en-GB"/>
              <a:t>Click to add mail</a:t>
            </a:r>
          </a:p>
        </p:txBody>
      </p:sp>
      <p:sp>
        <p:nvSpPr>
          <p:cNvPr id="23" name="Text Placeholder 4">
            <a:extLst>
              <a:ext uri="{FF2B5EF4-FFF2-40B4-BE49-F238E27FC236}">
                <a16:creationId xmlns:a16="http://schemas.microsoft.com/office/drawing/2014/main" id="{EBF538C0-9710-4DB0-9112-E253AB8C2CFB}"/>
              </a:ext>
            </a:extLst>
          </p:cNvPr>
          <p:cNvSpPr>
            <a:spLocks noGrp="1"/>
          </p:cNvSpPr>
          <p:nvPr>
            <p:ph type="body" sz="quarter" idx="26" hasCustomPrompt="1"/>
          </p:nvPr>
        </p:nvSpPr>
        <p:spPr>
          <a:xfrm>
            <a:off x="6464300" y="4341637"/>
            <a:ext cx="2263556" cy="216000"/>
          </a:xfrm>
        </p:spPr>
        <p:txBody>
          <a:bodyPr/>
          <a:lstStyle>
            <a:lvl1pPr marL="0" indent="0">
              <a:buNone/>
              <a:defRPr sz="1300" b="1">
                <a:latin typeface="+mj-lt"/>
              </a:defRPr>
            </a:lvl1pPr>
            <a:lvl2pPr marL="216000" indent="0">
              <a:buNone/>
              <a:defRPr/>
            </a:lvl2pPr>
          </a:lstStyle>
          <a:p>
            <a:pPr lvl="0"/>
            <a:r>
              <a:rPr lang="en-GB"/>
              <a:t>Click to add name</a:t>
            </a:r>
          </a:p>
        </p:txBody>
      </p:sp>
      <p:sp>
        <p:nvSpPr>
          <p:cNvPr id="24" name="Text Placeholder 4">
            <a:extLst>
              <a:ext uri="{FF2B5EF4-FFF2-40B4-BE49-F238E27FC236}">
                <a16:creationId xmlns:a16="http://schemas.microsoft.com/office/drawing/2014/main" id="{B21A2BA1-C411-419F-8896-D3EE25BE2665}"/>
              </a:ext>
            </a:extLst>
          </p:cNvPr>
          <p:cNvSpPr>
            <a:spLocks noGrp="1"/>
          </p:cNvSpPr>
          <p:nvPr>
            <p:ph type="body" sz="quarter" idx="27" hasCustomPrompt="1"/>
          </p:nvPr>
        </p:nvSpPr>
        <p:spPr>
          <a:xfrm>
            <a:off x="6464300" y="4560702"/>
            <a:ext cx="2263556" cy="198000"/>
          </a:xfrm>
        </p:spPr>
        <p:txBody>
          <a:bodyPr/>
          <a:lstStyle>
            <a:lvl1pPr marL="0" indent="0">
              <a:buNone/>
              <a:defRPr sz="1300"/>
            </a:lvl1pPr>
            <a:lvl2pPr marL="216000" indent="0">
              <a:buNone/>
              <a:defRPr/>
            </a:lvl2pPr>
          </a:lstStyle>
          <a:p>
            <a:pPr lvl="0"/>
            <a:r>
              <a:rPr lang="en-GB"/>
              <a:t>Click to add title</a:t>
            </a:r>
          </a:p>
        </p:txBody>
      </p:sp>
      <p:sp>
        <p:nvSpPr>
          <p:cNvPr id="25" name="Text Placeholder 4">
            <a:extLst>
              <a:ext uri="{FF2B5EF4-FFF2-40B4-BE49-F238E27FC236}">
                <a16:creationId xmlns:a16="http://schemas.microsoft.com/office/drawing/2014/main" id="{DE8221F0-225A-44C3-966C-116022BFB1AA}"/>
              </a:ext>
            </a:extLst>
          </p:cNvPr>
          <p:cNvSpPr>
            <a:spLocks noGrp="1"/>
          </p:cNvSpPr>
          <p:nvPr>
            <p:ph type="body" sz="quarter" idx="28" hasCustomPrompt="1"/>
          </p:nvPr>
        </p:nvSpPr>
        <p:spPr>
          <a:xfrm>
            <a:off x="6464300" y="4760232"/>
            <a:ext cx="2263556" cy="198000"/>
          </a:xfrm>
        </p:spPr>
        <p:txBody>
          <a:bodyPr/>
          <a:lstStyle>
            <a:lvl1pPr marL="0" indent="0">
              <a:buNone/>
              <a:defRPr sz="1300"/>
            </a:lvl1pPr>
            <a:lvl2pPr marL="216000" indent="0">
              <a:buNone/>
              <a:defRPr/>
            </a:lvl2pPr>
          </a:lstStyle>
          <a:p>
            <a:pPr lvl="0"/>
            <a:r>
              <a:rPr lang="en-GB"/>
              <a:t>Click to add telephone no.</a:t>
            </a:r>
          </a:p>
        </p:txBody>
      </p:sp>
      <p:sp>
        <p:nvSpPr>
          <p:cNvPr id="26" name="Text Placeholder 4">
            <a:extLst>
              <a:ext uri="{FF2B5EF4-FFF2-40B4-BE49-F238E27FC236}">
                <a16:creationId xmlns:a16="http://schemas.microsoft.com/office/drawing/2014/main" id="{0BCF93C3-6902-46DA-8DA4-D7B712242967}"/>
              </a:ext>
            </a:extLst>
          </p:cNvPr>
          <p:cNvSpPr>
            <a:spLocks noGrp="1"/>
          </p:cNvSpPr>
          <p:nvPr>
            <p:ph type="body" sz="quarter" idx="29" hasCustomPrompt="1"/>
          </p:nvPr>
        </p:nvSpPr>
        <p:spPr>
          <a:xfrm>
            <a:off x="6464300" y="4962959"/>
            <a:ext cx="2263556" cy="198000"/>
          </a:xfrm>
        </p:spPr>
        <p:txBody>
          <a:bodyPr/>
          <a:lstStyle>
            <a:lvl1pPr marL="0" indent="0">
              <a:buNone/>
              <a:defRPr sz="1300"/>
            </a:lvl1pPr>
            <a:lvl2pPr marL="216000" indent="0">
              <a:buNone/>
              <a:defRPr/>
            </a:lvl2pPr>
          </a:lstStyle>
          <a:p>
            <a:pPr lvl="0"/>
            <a:r>
              <a:rPr lang="en-GB"/>
              <a:t>Click to add mail</a:t>
            </a:r>
          </a:p>
        </p:txBody>
      </p:sp>
      <p:sp>
        <p:nvSpPr>
          <p:cNvPr id="27" name="Text Placeholder 4">
            <a:extLst>
              <a:ext uri="{FF2B5EF4-FFF2-40B4-BE49-F238E27FC236}">
                <a16:creationId xmlns:a16="http://schemas.microsoft.com/office/drawing/2014/main" id="{A04F47A8-89F1-4F66-B84E-6F1773E4325D}"/>
              </a:ext>
            </a:extLst>
          </p:cNvPr>
          <p:cNvSpPr>
            <a:spLocks noGrp="1"/>
          </p:cNvSpPr>
          <p:nvPr>
            <p:ph type="body" sz="quarter" idx="30" hasCustomPrompt="1"/>
          </p:nvPr>
        </p:nvSpPr>
        <p:spPr>
          <a:xfrm>
            <a:off x="9071031" y="4341637"/>
            <a:ext cx="2263556" cy="216000"/>
          </a:xfrm>
        </p:spPr>
        <p:txBody>
          <a:bodyPr/>
          <a:lstStyle>
            <a:lvl1pPr marL="0" indent="0">
              <a:buNone/>
              <a:defRPr sz="1300" b="1">
                <a:latin typeface="+mj-lt"/>
              </a:defRPr>
            </a:lvl1pPr>
            <a:lvl2pPr marL="216000" indent="0">
              <a:buNone/>
              <a:defRPr/>
            </a:lvl2pPr>
          </a:lstStyle>
          <a:p>
            <a:pPr lvl="0"/>
            <a:r>
              <a:rPr lang="en-GB"/>
              <a:t>Click to add name</a:t>
            </a:r>
          </a:p>
        </p:txBody>
      </p:sp>
      <p:sp>
        <p:nvSpPr>
          <p:cNvPr id="28" name="Text Placeholder 4">
            <a:extLst>
              <a:ext uri="{FF2B5EF4-FFF2-40B4-BE49-F238E27FC236}">
                <a16:creationId xmlns:a16="http://schemas.microsoft.com/office/drawing/2014/main" id="{57BD428C-0B75-4EEF-B2BC-0A24BE1FF024}"/>
              </a:ext>
            </a:extLst>
          </p:cNvPr>
          <p:cNvSpPr>
            <a:spLocks noGrp="1"/>
          </p:cNvSpPr>
          <p:nvPr>
            <p:ph type="body" sz="quarter" idx="31" hasCustomPrompt="1"/>
          </p:nvPr>
        </p:nvSpPr>
        <p:spPr>
          <a:xfrm>
            <a:off x="9071031" y="4560702"/>
            <a:ext cx="2263556" cy="198000"/>
          </a:xfrm>
        </p:spPr>
        <p:txBody>
          <a:bodyPr/>
          <a:lstStyle>
            <a:lvl1pPr marL="0" indent="0">
              <a:buNone/>
              <a:defRPr sz="1300"/>
            </a:lvl1pPr>
            <a:lvl2pPr marL="216000" indent="0">
              <a:buNone/>
              <a:defRPr/>
            </a:lvl2pPr>
          </a:lstStyle>
          <a:p>
            <a:pPr lvl="0"/>
            <a:r>
              <a:rPr lang="en-GB"/>
              <a:t>Click to add title</a:t>
            </a:r>
          </a:p>
        </p:txBody>
      </p:sp>
      <p:sp>
        <p:nvSpPr>
          <p:cNvPr id="29" name="Text Placeholder 4">
            <a:extLst>
              <a:ext uri="{FF2B5EF4-FFF2-40B4-BE49-F238E27FC236}">
                <a16:creationId xmlns:a16="http://schemas.microsoft.com/office/drawing/2014/main" id="{11D73B91-4EAE-4904-8A44-4AFC170FE775}"/>
              </a:ext>
            </a:extLst>
          </p:cNvPr>
          <p:cNvSpPr>
            <a:spLocks noGrp="1"/>
          </p:cNvSpPr>
          <p:nvPr>
            <p:ph type="body" sz="quarter" idx="32" hasCustomPrompt="1"/>
          </p:nvPr>
        </p:nvSpPr>
        <p:spPr>
          <a:xfrm>
            <a:off x="9071031" y="4760232"/>
            <a:ext cx="2263556" cy="198000"/>
          </a:xfrm>
        </p:spPr>
        <p:txBody>
          <a:bodyPr/>
          <a:lstStyle>
            <a:lvl1pPr marL="0" indent="0">
              <a:buNone/>
              <a:defRPr sz="1300"/>
            </a:lvl1pPr>
            <a:lvl2pPr marL="216000" indent="0">
              <a:buNone/>
              <a:defRPr/>
            </a:lvl2pPr>
          </a:lstStyle>
          <a:p>
            <a:pPr lvl="0"/>
            <a:r>
              <a:rPr lang="en-GB"/>
              <a:t>Click to add telephone no.</a:t>
            </a:r>
          </a:p>
        </p:txBody>
      </p:sp>
      <p:sp>
        <p:nvSpPr>
          <p:cNvPr id="30" name="Text Placeholder 4">
            <a:extLst>
              <a:ext uri="{FF2B5EF4-FFF2-40B4-BE49-F238E27FC236}">
                <a16:creationId xmlns:a16="http://schemas.microsoft.com/office/drawing/2014/main" id="{4FED97CE-15AB-49C0-B0F8-E0DE45DA82E1}"/>
              </a:ext>
            </a:extLst>
          </p:cNvPr>
          <p:cNvSpPr>
            <a:spLocks noGrp="1"/>
          </p:cNvSpPr>
          <p:nvPr>
            <p:ph type="body" sz="quarter" idx="33" hasCustomPrompt="1"/>
          </p:nvPr>
        </p:nvSpPr>
        <p:spPr>
          <a:xfrm>
            <a:off x="9071031" y="4962959"/>
            <a:ext cx="2263556" cy="198000"/>
          </a:xfrm>
        </p:spPr>
        <p:txBody>
          <a:bodyPr/>
          <a:lstStyle>
            <a:lvl1pPr marL="0" indent="0">
              <a:buNone/>
              <a:defRPr sz="1300"/>
            </a:lvl1pPr>
            <a:lvl2pPr marL="216000" indent="0">
              <a:buNone/>
              <a:defRPr/>
            </a:lvl2pPr>
          </a:lstStyle>
          <a:p>
            <a:pPr lvl="0"/>
            <a:r>
              <a:rPr lang="en-GB"/>
              <a:t>Click to add mail</a:t>
            </a:r>
          </a:p>
        </p:txBody>
      </p:sp>
    </p:spTree>
    <p:extLst>
      <p:ext uri="{BB962C8B-B14F-4D97-AF65-F5344CB8AC3E}">
        <p14:creationId xmlns:p14="http://schemas.microsoft.com/office/powerpoint/2010/main" val="183457034"/>
      </p:ext>
    </p:extLst>
  </p:cSld>
  <p:clrMapOvr>
    <a:masterClrMapping/>
  </p:clrMapOvr>
  <p:extLst>
    <p:ext uri="{DCECCB84-F9BA-43D5-87BE-67443E8EF086}">
      <p15:sldGuideLst xmlns:p15="http://schemas.microsoft.com/office/powerpoint/2012/main">
        <p15:guide id="1" pos="4072"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716AD2A-C9F1-4D3F-8CE9-EAC0DFE100ED}"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8" name="Background">
            <a:extLst>
              <a:ext uri="{FF2B5EF4-FFF2-40B4-BE49-F238E27FC236}">
                <a16:creationId xmlns:a16="http://schemas.microsoft.com/office/drawing/2014/main" id="{3CF8C2F5-1377-4240-BD31-318BF11B7038}"/>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pic>
        <p:nvPicPr>
          <p:cNvPr id="14" name="Logo">
            <a:extLst>
              <a:ext uri="{FF2B5EF4-FFF2-40B4-BE49-F238E27FC236}">
                <a16:creationId xmlns:a16="http://schemas.microsoft.com/office/drawing/2014/main" id="{9A1D501F-604B-44E0-8E99-4D3452CF804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87154" y="6336357"/>
            <a:ext cx="3204844" cy="521642"/>
          </a:xfrm>
          <a:prstGeom prst="rect">
            <a:avLst/>
          </a:prstGeom>
        </p:spPr>
      </p:pic>
      <p:sp>
        <p:nvSpPr>
          <p:cNvPr id="10" name="Picture Placeholder 7">
            <a:extLst>
              <a:ext uri="{FF2B5EF4-FFF2-40B4-BE49-F238E27FC236}">
                <a16:creationId xmlns:a16="http://schemas.microsoft.com/office/drawing/2014/main" id="{313777E0-5FE2-44DB-BF24-F0F28485215F}"/>
              </a:ext>
            </a:extLst>
          </p:cNvPr>
          <p:cNvSpPr>
            <a:spLocks noGrp="1"/>
          </p:cNvSpPr>
          <p:nvPr>
            <p:ph type="pic" sz="quarter" idx="13"/>
          </p:nvPr>
        </p:nvSpPr>
        <p:spPr>
          <a:xfrm>
            <a:off x="576000" y="816000"/>
            <a:ext cx="4798800" cy="4798800"/>
          </a:xfrm>
          <a:prstGeom prst="ellipse">
            <a:avLst/>
          </a:prstGeom>
          <a:solidFill>
            <a:schemeClr val="bg2"/>
          </a:solidFill>
        </p:spPr>
        <p:txBody>
          <a:bodyPr lIns="0" tIns="540000" bIns="0" anchor="ctr" anchorCtr="0"/>
          <a:lstStyle>
            <a:lvl1pPr marL="0" indent="0" algn="ctr">
              <a:buNone/>
              <a:defRPr sz="1600"/>
            </a:lvl1pPr>
          </a:lstStyle>
          <a:p>
            <a:r>
              <a:rPr lang="en-US" noProof="0"/>
              <a:t>Click icon to add picture</a:t>
            </a:r>
            <a:endParaRPr lang="en-GB"/>
          </a:p>
        </p:txBody>
      </p:sp>
      <p:sp>
        <p:nvSpPr>
          <p:cNvPr id="2" name="Title 1"/>
          <p:cNvSpPr>
            <a:spLocks noGrp="1"/>
          </p:cNvSpPr>
          <p:nvPr>
            <p:ph type="ctrTitle" hasCustomPrompt="1"/>
          </p:nvPr>
        </p:nvSpPr>
        <p:spPr>
          <a:xfrm>
            <a:off x="6465600" y="2401200"/>
            <a:ext cx="5151600" cy="1008000"/>
          </a:xfrm>
          <a:prstGeom prst="rect">
            <a:avLst/>
          </a:prstGeom>
          <a:noFill/>
        </p:spPr>
        <p:txBody>
          <a:bodyPr lIns="0" rIns="0" bIns="0" anchor="b"/>
          <a:lstStyle>
            <a:lvl1pPr algn="l">
              <a:defRPr sz="3200" b="0">
                <a:solidFill>
                  <a:schemeClr val="tx2"/>
                </a:solidFill>
              </a:defRPr>
            </a:lvl1pPr>
          </a:lstStyle>
          <a:p>
            <a:r>
              <a:rPr lang="en-GB"/>
              <a:t>Click to add title</a:t>
            </a:r>
          </a:p>
        </p:txBody>
      </p:sp>
      <p:sp>
        <p:nvSpPr>
          <p:cNvPr id="3" name="Subtitle 2"/>
          <p:cNvSpPr>
            <a:spLocks noGrp="1"/>
          </p:cNvSpPr>
          <p:nvPr>
            <p:ph type="subTitle" idx="1" hasCustomPrompt="1"/>
          </p:nvPr>
        </p:nvSpPr>
        <p:spPr>
          <a:xfrm>
            <a:off x="6465600" y="3646800"/>
            <a:ext cx="5151600" cy="1572900"/>
          </a:xfrm>
        </p:spPr>
        <p:txBody>
          <a:bodyPr lIns="0" rIns="0"/>
          <a:lstStyle>
            <a:lvl1pPr marL="0" indent="0" algn="l">
              <a:spcBef>
                <a:spcPts val="0"/>
              </a:spcBef>
              <a:buFont typeface="Arial" panose="020B0604020202020204" pitchFamily="34" charset="0"/>
              <a:buChar char="​"/>
              <a:defRPr sz="20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a:t>
            </a:r>
          </a:p>
        </p:txBody>
      </p:sp>
    </p:spTree>
    <p:extLst>
      <p:ext uri="{BB962C8B-B14F-4D97-AF65-F5344CB8AC3E}">
        <p14:creationId xmlns:p14="http://schemas.microsoft.com/office/powerpoint/2010/main" val="419873408"/>
      </p:ext>
    </p:extLst>
  </p:cSld>
  <p:clrMapOvr>
    <a:masterClrMapping/>
  </p:clrMapOvr>
  <p:extLst>
    <p:ext uri="{DCECCB84-F9BA-43D5-87BE-67443E8EF086}">
      <p15:sldGuideLst xmlns:p15="http://schemas.microsoft.com/office/powerpoint/2012/main">
        <p15:guide id="1" pos="4072"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6E698499-542C-4E84-849D-5862088FF7C7}"/>
              </a:ext>
            </a:extLst>
          </p:cNvPr>
          <p:cNvSpPr>
            <a:spLocks noGrp="1"/>
          </p:cNvSpPr>
          <p:nvPr>
            <p:ph type="dt" sz="half" idx="10"/>
          </p:nvPr>
        </p:nvSpPr>
        <p:spPr/>
        <p:txBody>
          <a:bodyPr/>
          <a:lstStyle/>
          <a:p>
            <a:fld id="{F4C85387-D52C-42FF-BC47-1311B85D7744}" type="datetime4">
              <a:rPr lang="en-GB" smtClean="0"/>
              <a:t>05 January 2024</a:t>
            </a:fld>
            <a:endParaRPr lang="en-GB"/>
          </a:p>
        </p:txBody>
      </p:sp>
      <p:sp>
        <p:nvSpPr>
          <p:cNvPr id="2" name="Title 1"/>
          <p:cNvSpPr>
            <a:spLocks noGrp="1"/>
          </p:cNvSpPr>
          <p:nvPr>
            <p:ph type="title" hasCustomPrompt="1"/>
          </p:nvPr>
        </p:nvSpPr>
        <p:spPr/>
        <p:txBody>
          <a:bodyPr/>
          <a:lstStyle/>
          <a:p>
            <a:r>
              <a:rPr lang="en-GB" noProof="0"/>
              <a:t>Click to add title</a:t>
            </a:r>
            <a:endParaRPr lang="en-GB"/>
          </a:p>
        </p:txBody>
      </p:sp>
      <p:sp>
        <p:nvSpPr>
          <p:cNvPr id="7" name="Footer Placeholder 6">
            <a:extLst>
              <a:ext uri="{FF2B5EF4-FFF2-40B4-BE49-F238E27FC236}">
                <a16:creationId xmlns:a16="http://schemas.microsoft.com/office/drawing/2014/main" id="{A7307FDD-009C-4786-9FAB-0EBA11A0BCA7}"/>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3375DA0E-8C84-446F-B029-9BAAEEB69615}"/>
              </a:ext>
            </a:extLst>
          </p:cNvPr>
          <p:cNvSpPr>
            <a:spLocks noGrp="1"/>
          </p:cNvSpPr>
          <p:nvPr>
            <p:ph type="sldNum" sz="quarter" idx="12"/>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34508886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C851AB3D-DA7C-4522-9F96-00C53B96F279}"/>
              </a:ext>
            </a:extLst>
          </p:cNvPr>
          <p:cNvSpPr>
            <a:spLocks noGrp="1"/>
          </p:cNvSpPr>
          <p:nvPr>
            <p:ph type="dt" sz="half" idx="10"/>
          </p:nvPr>
        </p:nvSpPr>
        <p:spPr/>
        <p:txBody>
          <a:bodyPr/>
          <a:lstStyle/>
          <a:p>
            <a:fld id="{2119CA21-F9CA-4058-AD45-D44D16A339DA}" type="datetime4">
              <a:rPr lang="en-GB" smtClean="0"/>
              <a:t>05 January 2024</a:t>
            </a:fld>
            <a:endParaRPr lang="en-GB"/>
          </a:p>
        </p:txBody>
      </p:sp>
      <p:sp>
        <p:nvSpPr>
          <p:cNvPr id="6" name="Footer Placeholder 5">
            <a:extLst>
              <a:ext uri="{FF2B5EF4-FFF2-40B4-BE49-F238E27FC236}">
                <a16:creationId xmlns:a16="http://schemas.microsoft.com/office/drawing/2014/main" id="{82E3E918-D220-4FBF-B8AC-A82F606112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BBE75A-4438-4A98-BFB2-56D8736DF8B3}"/>
              </a:ext>
            </a:extLst>
          </p:cNvPr>
          <p:cNvSpPr>
            <a:spLocks noGrp="1"/>
          </p:cNvSpPr>
          <p:nvPr>
            <p:ph type="sldNum" sz="quarter" idx="12"/>
          </p:nvPr>
        </p:nvSpPr>
        <p:spPr/>
        <p:txBody>
          <a:bodyPr/>
          <a:lstStyle/>
          <a:p>
            <a:fld id="{FEC3B1A6-4FBC-4EF4-B95F-5F5000746886}" type="slidenum">
              <a:rPr lang="en-GB" smtClean="0"/>
              <a:pPr/>
              <a:t>‹#›</a:t>
            </a:fld>
            <a:endParaRPr lang="en-GB"/>
          </a:p>
        </p:txBody>
      </p:sp>
    </p:spTree>
    <p:extLst>
      <p:ext uri="{BB962C8B-B14F-4D97-AF65-F5344CB8AC3E}">
        <p14:creationId xmlns:p14="http://schemas.microsoft.com/office/powerpoint/2010/main" val="28439488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User guide A">
    <p:spTree>
      <p:nvGrpSpPr>
        <p:cNvPr id="1" name=""/>
        <p:cNvGrpSpPr/>
        <p:nvPr/>
      </p:nvGrpSpPr>
      <p:grpSpPr>
        <a:xfrm>
          <a:off x="0" y="0"/>
          <a:ext cx="0" cy="0"/>
          <a:chOff x="0" y="0"/>
          <a:chExt cx="0" cy="0"/>
        </a:xfrm>
      </p:grpSpPr>
      <p:sp>
        <p:nvSpPr>
          <p:cNvPr id="9" name="Fast overskrift"/>
          <p:cNvSpPr txBox="1"/>
          <p:nvPr userDrawn="1"/>
        </p:nvSpPr>
        <p:spPr>
          <a:xfrm>
            <a:off x="574675" y="621678"/>
            <a:ext cx="11109321" cy="650171"/>
          </a:xfrm>
          <a:prstGeom prst="rect">
            <a:avLst/>
          </a:prstGeom>
          <a:noFill/>
        </p:spPr>
        <p:txBody>
          <a:bodyPr wrap="square" lIns="0" tIns="0" rIns="0" bIns="0" rtlCol="0" anchor="t" anchorCtr="0">
            <a:noAutofit/>
          </a:bodyPr>
          <a:lstStyle/>
          <a:p>
            <a:r>
              <a:rPr lang="en-GB" sz="3200" b="0" cap="all" baseline="0" noProof="1">
                <a:solidFill>
                  <a:schemeClr val="tx1"/>
                </a:solidFill>
                <a:latin typeface="+mj-lt"/>
                <a:cs typeface="Arial" panose="020B0604020202020204" pitchFamily="34" charset="0"/>
              </a:rPr>
              <a:t>Overview</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9606116" y="1765221"/>
            <a:ext cx="200329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cap="all" baseline="0" noProof="1">
                <a:latin typeface="+mn-lt"/>
                <a:cs typeface="Arial" panose="020B0604020202020204" pitchFamily="34" charset="0"/>
              </a:rPr>
              <a:t>Layouts</a:t>
            </a:r>
            <a:endParaRPr lang="en-GB" altLang="da-DK" sz="1600" b="0" cap="all" baseline="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same color throughout the presentation to have a visual simplicity and avoid too many color shifts. E.g. if you choose a title slide with green circle, then also use green for breaker slides and green text boxes or tables.</a:t>
            </a:r>
          </a:p>
          <a:p>
            <a:pPr eaLnBrk="1" hangingPunct="1">
              <a:spcAft>
                <a:spcPts val="600"/>
              </a:spcAft>
              <a:defRPr/>
            </a:pPr>
            <a:r>
              <a:rPr lang="en-GB" altLang="da-DK" sz="900" b="0" noProof="1">
                <a:solidFill>
                  <a:schemeClr val="tx1"/>
                </a:solidFill>
                <a:latin typeface="+mn-lt"/>
                <a:cs typeface="Arial" panose="020B0604020202020204" pitchFamily="34" charset="0"/>
              </a:rPr>
              <a:t>Important! Only use slides with photo-placeholder when you want to insert photos - to ensure proper framing and cropping of your photo.If you use other content placeholders for images, they will not be cropped and displayed without a frame.</a:t>
            </a:r>
          </a:p>
          <a:p>
            <a:pPr eaLnBrk="1" hangingPunct="1">
              <a:spcAft>
                <a:spcPts val="600"/>
              </a:spcAft>
              <a:defRPr/>
            </a:pPr>
            <a:r>
              <a:rPr lang="en-GB" altLang="da-DK" sz="900" b="0" noProof="1">
                <a:solidFill>
                  <a:schemeClr val="tx1"/>
                </a:solidFill>
                <a:latin typeface="+mn-lt"/>
                <a:cs typeface="Arial" panose="020B0604020202020204" pitchFamily="34" charset="0"/>
              </a:rPr>
              <a:t>Slide with grey boxes can be used behind graphs, cropped illustrations and transparent images. </a:t>
            </a:r>
          </a:p>
          <a:p>
            <a:pPr eaLnBrk="1" hangingPunct="1">
              <a:spcAft>
                <a:spcPts val="600"/>
              </a:spcAft>
              <a:defRPr/>
            </a:pPr>
            <a:r>
              <a:rPr lang="en-GB" altLang="da-DK" sz="900" b="0" noProof="1">
                <a:solidFill>
                  <a:schemeClr val="tx1"/>
                </a:solidFill>
                <a:latin typeface="+mn-lt"/>
                <a:cs typeface="Arial" panose="020B0604020202020204" pitchFamily="34" charset="0"/>
              </a:rPr>
              <a:t>If you use slides with more than 3 boxes - then pay attention to the amount of text and readability when presenting on screen</a:t>
            </a:r>
          </a:p>
          <a:p>
            <a:pPr eaLnBrk="1" hangingPunct="1">
              <a:spcAft>
                <a:spcPts val="600"/>
              </a:spcAft>
              <a:defRPr/>
            </a:pPr>
            <a:r>
              <a:rPr lang="en-GB" altLang="da-DK" sz="900" b="0" noProof="1">
                <a:solidFill>
                  <a:schemeClr val="tx1"/>
                </a:solidFill>
                <a:latin typeface="+mn-lt"/>
                <a:cs typeface="Arial" panose="020B0604020202020204" pitchFamily="34" charset="0"/>
              </a:rPr>
              <a:t>Be careful if you change the slide type for text boxes - the slide that you switch to must have same number of boxes.</a:t>
            </a:r>
            <a:endParaRPr lang="en-GB" sz="900" noProof="1">
              <a:latin typeface="+mn-lt"/>
              <a:ea typeface="Arial" panose="020B0604020202020204" pitchFamily="34" charset="0"/>
            </a:endParaRPr>
          </a:p>
        </p:txBody>
      </p:sp>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5F48592D-02BD-4149-8FCB-2A7C875B11EE}" type="datetime4">
              <a:rPr lang="en-GB" smtClean="0"/>
              <a:t>05 January 2024</a:t>
            </a:fld>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pic>
        <p:nvPicPr>
          <p:cNvPr id="5" name="Picture 4">
            <a:extLst>
              <a:ext uri="{FF2B5EF4-FFF2-40B4-BE49-F238E27FC236}">
                <a16:creationId xmlns:a16="http://schemas.microsoft.com/office/drawing/2014/main" id="{2B94451B-BF60-429B-8D7B-32DC83814110}"/>
              </a:ext>
            </a:extLst>
          </p:cNvPr>
          <p:cNvPicPr>
            <a:picLocks noChangeAspect="1"/>
          </p:cNvPicPr>
          <p:nvPr userDrawn="1"/>
        </p:nvPicPr>
        <p:blipFill>
          <a:blip r:embed="rId2"/>
          <a:stretch>
            <a:fillRect/>
          </a:stretch>
        </p:blipFill>
        <p:spPr>
          <a:xfrm>
            <a:off x="574674" y="1760537"/>
            <a:ext cx="8815515" cy="4249738"/>
          </a:xfrm>
          <a:prstGeom prst="rect">
            <a:avLst/>
          </a:prstGeom>
        </p:spPr>
      </p:pic>
    </p:spTree>
    <p:extLst>
      <p:ext uri="{BB962C8B-B14F-4D97-AF65-F5344CB8AC3E}">
        <p14:creationId xmlns:p14="http://schemas.microsoft.com/office/powerpoint/2010/main" val="1263936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User guide B">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0C2A91A3-D7AB-408A-BFD9-C1ABAD4A61DD}"/>
              </a:ext>
            </a:extLst>
          </p:cNvPr>
          <p:cNvGrpSpPr/>
          <p:nvPr userDrawn="1"/>
        </p:nvGrpSpPr>
        <p:grpSpPr>
          <a:xfrm>
            <a:off x="8107871" y="5312192"/>
            <a:ext cx="2127099" cy="914286"/>
            <a:chOff x="8152436" y="5250972"/>
            <a:chExt cx="2127099" cy="914286"/>
          </a:xfrm>
        </p:grpSpPr>
        <p:pic>
          <p:nvPicPr>
            <p:cNvPr id="53" name="Picture 52">
              <a:extLst>
                <a:ext uri="{FF2B5EF4-FFF2-40B4-BE49-F238E27FC236}">
                  <a16:creationId xmlns:a16="http://schemas.microsoft.com/office/drawing/2014/main" id="{7790DF2D-6AC8-4010-9DFD-26546625E80D}"/>
                </a:ext>
              </a:extLst>
            </p:cNvPr>
            <p:cNvPicPr>
              <a:picLocks noChangeAspect="1"/>
            </p:cNvPicPr>
            <p:nvPr userDrawn="1"/>
          </p:nvPicPr>
          <p:blipFill rotWithShape="1">
            <a:blip r:embed="rId2"/>
            <a:srcRect l="1610"/>
            <a:stretch/>
          </p:blipFill>
          <p:spPr>
            <a:xfrm>
              <a:off x="8152436" y="5250972"/>
              <a:ext cx="2127099" cy="914286"/>
            </a:xfrm>
            <a:prstGeom prst="rect">
              <a:avLst/>
            </a:prstGeom>
          </p:spPr>
        </p:pic>
        <p:cxnSp>
          <p:nvCxnSpPr>
            <p:cNvPr id="5" name="Straight Connector 4">
              <a:extLst>
                <a:ext uri="{FF2B5EF4-FFF2-40B4-BE49-F238E27FC236}">
                  <a16:creationId xmlns:a16="http://schemas.microsoft.com/office/drawing/2014/main" id="{7B2F567E-F977-4164-BD84-ABBF875D1842}"/>
                </a:ext>
              </a:extLst>
            </p:cNvPr>
            <p:cNvCxnSpPr>
              <a:cxnSpLocks/>
            </p:cNvCxnSpPr>
            <p:nvPr userDrawn="1"/>
          </p:nvCxnSpPr>
          <p:spPr>
            <a:xfrm>
              <a:off x="9230005" y="5328756"/>
              <a:ext cx="897801" cy="74341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DE87502-CA0E-4A4F-9412-92EC000CE141}"/>
                </a:ext>
              </a:extLst>
            </p:cNvPr>
            <p:cNvCxnSpPr>
              <a:cxnSpLocks/>
            </p:cNvCxnSpPr>
            <p:nvPr userDrawn="1"/>
          </p:nvCxnSpPr>
          <p:spPr>
            <a:xfrm flipH="1">
              <a:off x="9198582" y="5328756"/>
              <a:ext cx="897802" cy="76985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Fast overskrift"/>
          <p:cNvSpPr txBox="1"/>
          <p:nvPr userDrawn="1"/>
        </p:nvSpPr>
        <p:spPr>
          <a:xfrm>
            <a:off x="574675" y="621678"/>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77851" y="1762328"/>
            <a:ext cx="2691137"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noProof="1">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noProof="1">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noProof="1">
                <a:solidFill>
                  <a:srgbClr val="000000"/>
                </a:solidFill>
                <a:latin typeface="+mn-lt"/>
                <a:ea typeface="Arial" panose="020B0604020202020204" pitchFamily="34" charset="0"/>
              </a:rPr>
              <a:t>Click on the arrow next to </a:t>
            </a:r>
            <a:r>
              <a:rPr lang="en-GB" sz="900" b="1" noProof="1">
                <a:solidFill>
                  <a:srgbClr val="000000"/>
                </a:solidFill>
                <a:latin typeface="+mn-lt"/>
                <a:ea typeface="Arial" panose="020B0604020202020204" pitchFamily="34" charset="0"/>
              </a:rPr>
              <a:t>Layout </a:t>
            </a:r>
            <a:r>
              <a:rPr lang="en-GB" sz="900" noProof="1">
                <a:solidFill>
                  <a:srgbClr val="000000"/>
                </a:solidFill>
                <a:latin typeface="+mn-lt"/>
                <a:ea typeface="Arial" panose="020B0604020202020204" pitchFamily="34" charset="0"/>
              </a:rPr>
              <a:t>to view a dropdown menu of possible slide layouts</a:t>
            </a: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353160" y="1762328"/>
            <a:ext cx="3482739" cy="4447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noProof="1">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br>
              <a:rPr lang="en-GB" altLang="da-DK" sz="900" b="1" noProof="1">
                <a:solidFill>
                  <a:schemeClr val="tx1"/>
                </a:solidFill>
                <a:latin typeface="+mn-lt"/>
                <a:cs typeface="Arial" panose="020B0604020202020204" pitchFamily="34" charset="0"/>
              </a:rPr>
            </a:br>
            <a:endParaRPr lang="en-GB" altLang="da-DK" sz="900" b="1" noProof="1">
              <a:solidFill>
                <a:schemeClr val="tx1"/>
              </a:solidFill>
              <a:latin typeface="+mn-lt"/>
              <a:cs typeface="Arial" panose="020B0604020202020204" pitchFamily="34" charset="0"/>
            </a:endParaRPr>
          </a:p>
          <a:p>
            <a:pPr eaLnBrk="1" hangingPunct="1">
              <a:spcBef>
                <a:spcPts val="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0" kern="1200" noProof="1">
                <a:solidFill>
                  <a:schemeClr val="tx1"/>
                </a:solidFill>
                <a:latin typeface="+mn-lt"/>
                <a:ea typeface="+mn-ea"/>
                <a:cs typeface="Arial" panose="020B0604020202020204" pitchFamily="34" charset="0"/>
              </a:rPr>
              <a:t>You will find approved images at this link:</a:t>
            </a:r>
            <a:br>
              <a:rPr lang="en-GB" altLang="da-DK" sz="900" b="0" kern="1200" noProof="1">
                <a:solidFill>
                  <a:schemeClr val="tx1"/>
                </a:solidFill>
                <a:latin typeface="+mn-lt"/>
                <a:ea typeface="+mn-ea"/>
                <a:cs typeface="Arial" panose="020B0604020202020204" pitchFamily="34" charset="0"/>
              </a:rPr>
            </a:br>
            <a:r>
              <a:rPr lang="en-GB" sz="900" b="0" kern="1200" noProof="1">
                <a:solidFill>
                  <a:schemeClr val="tx1"/>
                </a:solidFill>
                <a:latin typeface="+mn-lt"/>
                <a:ea typeface="+mn-ea"/>
                <a:cs typeface="Arial" panose="020B0604020202020204" pitchFamily="34" charset="0"/>
              </a:rPr>
              <a:t>\\ECOISMSFS01.ecolabel.local\MARKOM\Nordic brand\Photos BrandBook</a:t>
            </a:r>
          </a:p>
          <a:p>
            <a:pPr eaLnBrk="1" hangingPunct="1">
              <a:spcAft>
                <a:spcPts val="600"/>
              </a:spcAft>
              <a:defRPr/>
            </a:pPr>
            <a:endParaRPr lang="en-GB"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noProof="1">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desired text, click date or page number from or to)</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noProof="1">
                <a:latin typeface="+mn-lt"/>
                <a:cs typeface="Arial" panose="020B0604020202020204" pitchFamily="34" charset="0"/>
              </a:rPr>
              <a:t>GRIDLINES</a:t>
            </a: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endParaRPr lang="en-GB" altLang="da-DK" sz="900" b="1" noProof="1">
              <a:solidFill>
                <a:schemeClr val="tx1"/>
              </a:solidFill>
              <a:latin typeface="+mn-lt"/>
              <a:cs typeface="Arial" panose="020B0604020202020204" pitchFamily="34" charset="0"/>
            </a:endParaRP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133364" y="1762328"/>
            <a:ext cx="2804946" cy="36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1"/>
                </a:solidFill>
                <a:latin typeface="+mn-lt"/>
                <a:cs typeface="Arial" panose="020B0604020202020204" pitchFamily="34" charset="0"/>
              </a:rPr>
              <a:t>When copying old content to your new presentation,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2 options are available: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Bef>
                <a:spcPts val="0"/>
              </a:spcBef>
              <a:spcAft>
                <a:spcPts val="600"/>
              </a:spcAft>
              <a:defRPr/>
            </a:pPr>
            <a:r>
              <a:rPr lang="en-GB" altLang="da-DK" sz="900" b="1" noProof="1">
                <a:solidFill>
                  <a:schemeClr val="tx1"/>
                </a:solidFill>
                <a:latin typeface="+mn-lt"/>
                <a:cs typeface="Arial" panose="020B0604020202020204" pitchFamily="34" charset="0"/>
              </a:rPr>
              <a:t>Best practice: </a:t>
            </a:r>
            <a:br>
              <a:rPr lang="en-GB" altLang="da-DK" sz="900" b="1"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Step 1</a:t>
            </a:r>
            <a:r>
              <a:rPr lang="en-GB" altLang="da-DK" sz="900" b="0" noProof="1">
                <a:solidFill>
                  <a:schemeClr val="tx1"/>
                </a:solidFill>
                <a:latin typeface="+mn-lt"/>
                <a:cs typeface="Arial" panose="020B0604020202020204" pitchFamily="34" charset="0"/>
              </a:rPr>
              <a:t>: Create a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your new presentation that is similar to the old slide</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Step 2</a:t>
            </a:r>
            <a:r>
              <a:rPr lang="en-GB" altLang="da-DK" sz="900" b="0" noProof="1">
                <a:solidFill>
                  <a:schemeClr val="tx1"/>
                </a:solidFill>
                <a:latin typeface="+mn-lt"/>
                <a:cs typeface="Arial" panose="020B0604020202020204" pitchFamily="34" charset="0"/>
              </a:rPr>
              <a:t>: Copy title text from the old presentation and insert in the new slide in the title placeholder</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Step 3</a:t>
            </a:r>
            <a:r>
              <a:rPr lang="en-GB" altLang="da-DK" sz="900" b="0" noProof="1">
                <a:solidFill>
                  <a:schemeClr val="tx1"/>
                </a:solidFill>
                <a:latin typeface="+mn-lt"/>
                <a:cs typeface="Arial" panose="020B0604020202020204" pitchFamily="34" charset="0"/>
              </a:rPr>
              <a:t>: Copy text content from old presentation and insert in the new slide in placeholders etc.</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900" b="1" noProof="1">
                <a:latin typeface="+mn-lt"/>
              </a:rPr>
              <a:t>Entire slide</a:t>
            </a:r>
            <a:r>
              <a:rPr lang="en-GB" sz="900" b="1" noProof="1">
                <a:solidFill>
                  <a:schemeClr val="tx1"/>
                </a:solidFill>
                <a:latin typeface="+mn-lt"/>
                <a:cs typeface="Arial" panose="020B0604020202020204" pitchFamily="34" charset="0"/>
              </a:rPr>
              <a:t>:</a:t>
            </a:r>
            <a:r>
              <a:rPr lang="en-GB" altLang="da-DK" sz="900" b="1" noProof="1">
                <a:solidFill>
                  <a:schemeClr val="tx1"/>
                </a:solidFill>
                <a:latin typeface="+mn-lt"/>
                <a:cs typeface="Arial" panose="020B0604020202020204" pitchFamily="34" charset="0"/>
              </a:rPr>
              <a:t> </a:t>
            </a: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Mark the slides you want to copy, right-click and choose </a:t>
            </a:r>
            <a:r>
              <a:rPr lang="en-GB" altLang="da-DK" sz="900" b="1" noProof="1">
                <a:solidFill>
                  <a:schemeClr val="tx1"/>
                </a:solidFill>
                <a:latin typeface="+mn-lt"/>
                <a:cs typeface="Arial" panose="020B0604020202020204" pitchFamily="34" charset="0"/>
              </a:rPr>
              <a:t>Copy</a:t>
            </a:r>
            <a:r>
              <a:rPr lang="en-GB" altLang="da-DK" sz="900" b="0" noProof="1">
                <a:solidFill>
                  <a:schemeClr val="tx1"/>
                </a:solidFill>
                <a:latin typeface="+mn-lt"/>
                <a:cs typeface="Arial" panose="020B0604020202020204" pitchFamily="34" charset="0"/>
              </a:rPr>
              <a:t> – or simply press Ctrl+C.</a:t>
            </a:r>
          </a:p>
          <a:p>
            <a:pPr eaLnBrk="1" hangingPunct="1">
              <a:spcAft>
                <a:spcPts val="600"/>
              </a:spcAft>
              <a:defRPr/>
            </a:pPr>
            <a:r>
              <a:rPr lang="en-GB" altLang="da-DK" sz="900" b="0" noProof="1">
                <a:solidFill>
                  <a:schemeClr val="tx1"/>
                </a:solidFill>
                <a:latin typeface="+mn-lt"/>
                <a:cs typeface="Arial" panose="020B0604020202020204" pitchFamily="34" charset="0"/>
              </a:rPr>
              <a:t>Place the curser where you want to paste your slides in the new presentation, right click and choose </a:t>
            </a:r>
            <a:r>
              <a:rPr lang="en-GB" altLang="da-DK" sz="900" b="1" noProof="1">
                <a:solidFill>
                  <a:schemeClr val="tx1"/>
                </a:solidFill>
                <a:latin typeface="+mn-lt"/>
                <a:cs typeface="Arial" panose="020B0604020202020204" pitchFamily="34" charset="0"/>
              </a:rPr>
              <a:t>Use destination theme </a:t>
            </a:r>
            <a:r>
              <a:rPr lang="en-GB" altLang="da-DK" sz="900" b="0" noProof="1">
                <a:solidFill>
                  <a:schemeClr val="tx1"/>
                </a:solidFill>
                <a:latin typeface="+mn-lt"/>
                <a:cs typeface="Arial" panose="020B0604020202020204" pitchFamily="34" charset="0"/>
              </a:rPr>
              <a:t>(H).</a:t>
            </a:r>
          </a:p>
          <a:p>
            <a:pPr eaLnBrk="1" hangingPunct="1">
              <a:spcAft>
                <a:spcPts val="600"/>
              </a:spcAft>
              <a:defRPr/>
            </a:pPr>
            <a:br>
              <a:rPr lang="en-GB" altLang="da-DK" sz="900" b="1"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Delete layout</a:t>
            </a:r>
            <a:br>
              <a:rPr lang="en-GB" altLang="da-DK" sz="900" b="1"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Remember to delete the old, wrong layouts (go to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 </a:t>
            </a:r>
            <a:r>
              <a:rPr lang="en-GB" altLang="da-DK" sz="900" b="1" noProof="1">
                <a:solidFill>
                  <a:schemeClr val="tx1"/>
                </a:solidFill>
                <a:latin typeface="+mn-lt"/>
                <a:cs typeface="Arial" panose="020B0604020202020204" pitchFamily="34" charset="0"/>
              </a:rPr>
              <a:t>Slidemaster</a:t>
            </a:r>
            <a:r>
              <a:rPr lang="en-GB" altLang="da-DK" sz="900" b="0" noProof="1">
                <a:solidFill>
                  <a:schemeClr val="tx1"/>
                </a:solidFill>
                <a:latin typeface="+mn-lt"/>
                <a:cs typeface="Arial" panose="020B0604020202020204" pitchFamily="34" charset="0"/>
              </a:rPr>
              <a:t>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3"/>
          <a:stretch>
            <a:fillRect/>
          </a:stretch>
        </p:blipFill>
        <p:spPr>
          <a:xfrm>
            <a:off x="3392616" y="5034106"/>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4"/>
          <a:srcRect l="3901" t="45142" r="62601" b="9046"/>
          <a:stretch/>
        </p:blipFill>
        <p:spPr>
          <a:xfrm>
            <a:off x="7448922" y="2055944"/>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5"/>
          <a:stretch>
            <a:fillRect/>
          </a:stretch>
        </p:blipFill>
        <p:spPr>
          <a:xfrm>
            <a:off x="3465890" y="4240151"/>
            <a:ext cx="328881" cy="50550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tretch>
            <a:fillRect/>
          </a:stretch>
        </p:blipFill>
        <p:spPr>
          <a:xfrm>
            <a:off x="7462630" y="2822830"/>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tretch>
            <a:fillRect/>
          </a:stretch>
        </p:blipFill>
        <p:spPr>
          <a:xfrm>
            <a:off x="7430378" y="4579121"/>
            <a:ext cx="378293" cy="543366"/>
          </a:xfrm>
          <a:prstGeom prst="rect">
            <a:avLst/>
          </a:prstGeom>
        </p:spPr>
      </p:pic>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5F48592D-02BD-4149-8FCB-2A7C875B11EE}" type="datetime4">
              <a:rPr lang="en-GB" smtClean="0"/>
              <a:t>05 January 2024</a:t>
            </a:fld>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tretch>
            <a:fillRect/>
          </a:stretch>
        </p:blipFill>
        <p:spPr>
          <a:xfrm>
            <a:off x="3401759" y="2755935"/>
            <a:ext cx="457143" cy="257143"/>
          </a:xfrm>
          <a:prstGeom prst="rect">
            <a:avLst/>
          </a:prstGeom>
        </p:spPr>
      </p:pic>
      <p:grpSp>
        <p:nvGrpSpPr>
          <p:cNvPr id="28" name="Group 27">
            <a:extLst>
              <a:ext uri="{FF2B5EF4-FFF2-40B4-BE49-F238E27FC236}">
                <a16:creationId xmlns:a16="http://schemas.microsoft.com/office/drawing/2014/main" id="{540EEB1D-8859-45C1-99C0-F72670F56A37}"/>
              </a:ext>
            </a:extLst>
          </p:cNvPr>
          <p:cNvGrpSpPr/>
          <p:nvPr userDrawn="1"/>
        </p:nvGrpSpPr>
        <p:grpSpPr>
          <a:xfrm>
            <a:off x="10906057" y="4142785"/>
            <a:ext cx="476907" cy="469570"/>
            <a:chOff x="633081" y="2913045"/>
            <a:chExt cx="1238250" cy="1219200"/>
          </a:xfrm>
        </p:grpSpPr>
        <p:pic>
          <p:nvPicPr>
            <p:cNvPr id="29" name="Picture 28">
              <a:extLst>
                <a:ext uri="{FF2B5EF4-FFF2-40B4-BE49-F238E27FC236}">
                  <a16:creationId xmlns:a16="http://schemas.microsoft.com/office/drawing/2014/main" id="{55F33AA1-7A45-40FC-964A-D1014822621D}"/>
                </a:ext>
              </a:extLst>
            </p:cNvPr>
            <p:cNvPicPr>
              <a:picLocks noChangeAspect="1"/>
            </p:cNvPicPr>
            <p:nvPr/>
          </p:nvPicPr>
          <p:blipFill>
            <a:blip r:embed="rId9"/>
            <a:stretch>
              <a:fillRect/>
            </a:stretch>
          </p:blipFill>
          <p:spPr>
            <a:xfrm>
              <a:off x="633081" y="2913045"/>
              <a:ext cx="1238250" cy="1219200"/>
            </a:xfrm>
            <a:prstGeom prst="rect">
              <a:avLst/>
            </a:prstGeom>
            <a:noFill/>
            <a:ln w="12700">
              <a:solidFill>
                <a:schemeClr val="tx1"/>
              </a:solidFill>
            </a:ln>
          </p:spPr>
        </p:pic>
        <p:sp>
          <p:nvSpPr>
            <p:cNvPr id="30" name="Rectangle 29">
              <a:extLst>
                <a:ext uri="{FF2B5EF4-FFF2-40B4-BE49-F238E27FC236}">
                  <a16:creationId xmlns:a16="http://schemas.microsoft.com/office/drawing/2014/main" id="{833D5710-D2BA-4673-9094-954AAA1B9787}"/>
                </a:ext>
              </a:extLst>
            </p:cNvPr>
            <p:cNvSpPr/>
            <p:nvPr/>
          </p:nvSpPr>
          <p:spPr>
            <a:xfrm>
              <a:off x="970757" y="3231356"/>
              <a:ext cx="304800" cy="304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600" err="1">
                <a:solidFill>
                  <a:schemeClr val="tx1"/>
                </a:solidFill>
              </a:endParaRPr>
            </a:p>
          </p:txBody>
        </p:sp>
      </p:grpSp>
      <p:pic>
        <p:nvPicPr>
          <p:cNvPr id="31" name="Picture 30">
            <a:extLst>
              <a:ext uri="{FF2B5EF4-FFF2-40B4-BE49-F238E27FC236}">
                <a16:creationId xmlns:a16="http://schemas.microsoft.com/office/drawing/2014/main" id="{7D7AE048-6266-4DAE-9882-B927F461D388}"/>
              </a:ext>
            </a:extLst>
          </p:cNvPr>
          <p:cNvPicPr>
            <a:picLocks noChangeAspect="1"/>
          </p:cNvPicPr>
          <p:nvPr userDrawn="1"/>
        </p:nvPicPr>
        <p:blipFill rotWithShape="1">
          <a:blip r:embed="rId10"/>
          <a:srcRect r="1619"/>
          <a:stretch/>
        </p:blipFill>
        <p:spPr>
          <a:xfrm>
            <a:off x="10906057" y="4694883"/>
            <a:ext cx="550290" cy="617309"/>
          </a:xfrm>
          <a:prstGeom prst="rect">
            <a:avLst/>
          </a:prstGeom>
        </p:spPr>
      </p:pic>
      <p:pic>
        <p:nvPicPr>
          <p:cNvPr id="35" name="Picture 34">
            <a:extLst>
              <a:ext uri="{FF2B5EF4-FFF2-40B4-BE49-F238E27FC236}">
                <a16:creationId xmlns:a16="http://schemas.microsoft.com/office/drawing/2014/main" id="{773BD873-D902-484E-8860-EC3507B566B4}"/>
              </a:ext>
            </a:extLst>
          </p:cNvPr>
          <p:cNvPicPr>
            <a:picLocks noChangeAspect="1"/>
          </p:cNvPicPr>
          <p:nvPr userDrawn="1"/>
        </p:nvPicPr>
        <p:blipFill>
          <a:blip r:embed="rId11"/>
          <a:stretch>
            <a:fillRect/>
          </a:stretch>
        </p:blipFill>
        <p:spPr>
          <a:xfrm>
            <a:off x="10906057" y="2066670"/>
            <a:ext cx="291652" cy="494022"/>
          </a:xfrm>
          <a:prstGeom prst="rect">
            <a:avLst/>
          </a:prstGeom>
          <a:ln w="9525">
            <a:solidFill>
              <a:schemeClr val="tx2"/>
            </a:solidFill>
          </a:ln>
        </p:spPr>
      </p:pic>
      <p:grpSp>
        <p:nvGrpSpPr>
          <p:cNvPr id="49" name="Group 48">
            <a:extLst>
              <a:ext uri="{FF2B5EF4-FFF2-40B4-BE49-F238E27FC236}">
                <a16:creationId xmlns:a16="http://schemas.microsoft.com/office/drawing/2014/main" id="{B282CB28-E1E9-4DB7-B2F0-ED9722226EF5}"/>
              </a:ext>
            </a:extLst>
          </p:cNvPr>
          <p:cNvGrpSpPr/>
          <p:nvPr userDrawn="1"/>
        </p:nvGrpSpPr>
        <p:grpSpPr>
          <a:xfrm>
            <a:off x="10906057" y="2632583"/>
            <a:ext cx="677185" cy="380496"/>
            <a:chOff x="10581364" y="419032"/>
            <a:chExt cx="1635735" cy="919086"/>
          </a:xfrm>
        </p:grpSpPr>
        <p:pic>
          <p:nvPicPr>
            <p:cNvPr id="41" name="Picture 40">
              <a:extLst>
                <a:ext uri="{FF2B5EF4-FFF2-40B4-BE49-F238E27FC236}">
                  <a16:creationId xmlns:a16="http://schemas.microsoft.com/office/drawing/2014/main" id="{05A4CA89-D448-4250-8CEA-4DAD6F24D37A}"/>
                </a:ext>
              </a:extLst>
            </p:cNvPr>
            <p:cNvPicPr>
              <a:picLocks noChangeAspect="1"/>
            </p:cNvPicPr>
            <p:nvPr userDrawn="1"/>
          </p:nvPicPr>
          <p:blipFill>
            <a:blip r:embed="rId12"/>
            <a:stretch>
              <a:fillRect/>
            </a:stretch>
          </p:blipFill>
          <p:spPr>
            <a:xfrm>
              <a:off x="10581365" y="419033"/>
              <a:ext cx="1635734" cy="919085"/>
            </a:xfrm>
            <a:prstGeom prst="rect">
              <a:avLst/>
            </a:prstGeom>
            <a:ln>
              <a:solidFill>
                <a:schemeClr val="tx1"/>
              </a:solidFill>
            </a:ln>
          </p:spPr>
        </p:pic>
        <p:sp>
          <p:nvSpPr>
            <p:cNvPr id="36" name="Rectangle 35">
              <a:extLst>
                <a:ext uri="{FF2B5EF4-FFF2-40B4-BE49-F238E27FC236}">
                  <a16:creationId xmlns:a16="http://schemas.microsoft.com/office/drawing/2014/main" id="{9B4915D4-70C6-4FD5-BDF6-81E8E6CAB51A}"/>
                </a:ext>
              </a:extLst>
            </p:cNvPr>
            <p:cNvSpPr/>
            <p:nvPr userDrawn="1"/>
          </p:nvSpPr>
          <p:spPr>
            <a:xfrm>
              <a:off x="11646759" y="621679"/>
              <a:ext cx="545241" cy="632162"/>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F5B9BD81-1071-40F6-AD3A-F70147EF3F96}"/>
                </a:ext>
              </a:extLst>
            </p:cNvPr>
            <p:cNvSpPr/>
            <p:nvPr userDrawn="1"/>
          </p:nvSpPr>
          <p:spPr>
            <a:xfrm>
              <a:off x="10581364" y="419032"/>
              <a:ext cx="1065395" cy="919084"/>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0" name="Group 49">
            <a:extLst>
              <a:ext uri="{FF2B5EF4-FFF2-40B4-BE49-F238E27FC236}">
                <a16:creationId xmlns:a16="http://schemas.microsoft.com/office/drawing/2014/main" id="{47487B75-9DD0-4965-9958-C48EDD994A10}"/>
              </a:ext>
            </a:extLst>
          </p:cNvPr>
          <p:cNvGrpSpPr/>
          <p:nvPr userDrawn="1"/>
        </p:nvGrpSpPr>
        <p:grpSpPr>
          <a:xfrm>
            <a:off x="10906057" y="3074377"/>
            <a:ext cx="677185" cy="380496"/>
            <a:chOff x="10597098" y="1431992"/>
            <a:chExt cx="1635735" cy="919086"/>
          </a:xfrm>
        </p:grpSpPr>
        <p:pic>
          <p:nvPicPr>
            <p:cNvPr id="43" name="Picture 42">
              <a:extLst>
                <a:ext uri="{FF2B5EF4-FFF2-40B4-BE49-F238E27FC236}">
                  <a16:creationId xmlns:a16="http://schemas.microsoft.com/office/drawing/2014/main" id="{FC267635-E9F8-42EE-957D-0207E095FDC4}"/>
                </a:ext>
              </a:extLst>
            </p:cNvPr>
            <p:cNvPicPr>
              <a:picLocks noChangeAspect="1"/>
            </p:cNvPicPr>
            <p:nvPr userDrawn="1"/>
          </p:nvPicPr>
          <p:blipFill>
            <a:blip r:embed="rId12"/>
            <a:stretch>
              <a:fillRect/>
            </a:stretch>
          </p:blipFill>
          <p:spPr>
            <a:xfrm>
              <a:off x="10597099" y="1431993"/>
              <a:ext cx="1635734" cy="919085"/>
            </a:xfrm>
            <a:prstGeom prst="rect">
              <a:avLst/>
            </a:prstGeom>
            <a:ln>
              <a:solidFill>
                <a:schemeClr val="tx1"/>
              </a:solidFill>
            </a:ln>
          </p:spPr>
        </p:pic>
        <p:sp>
          <p:nvSpPr>
            <p:cNvPr id="44" name="Rectangle 43">
              <a:extLst>
                <a:ext uri="{FF2B5EF4-FFF2-40B4-BE49-F238E27FC236}">
                  <a16:creationId xmlns:a16="http://schemas.microsoft.com/office/drawing/2014/main" id="{883F2DF1-F9A1-427C-880E-FE66EE2150BB}"/>
                </a:ext>
              </a:extLst>
            </p:cNvPr>
            <p:cNvSpPr/>
            <p:nvPr userDrawn="1"/>
          </p:nvSpPr>
          <p:spPr>
            <a:xfrm flipV="1">
              <a:off x="11662493" y="1474493"/>
              <a:ext cx="545241" cy="124795"/>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C771F97E-64D7-4FFE-B089-C8341747F3A0}"/>
                </a:ext>
              </a:extLst>
            </p:cNvPr>
            <p:cNvSpPr/>
            <p:nvPr userDrawn="1"/>
          </p:nvSpPr>
          <p:spPr>
            <a:xfrm>
              <a:off x="10597098" y="1431992"/>
              <a:ext cx="1065395" cy="919084"/>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74EBE0EB-2AC4-469E-8FAD-86F613BF427E}"/>
              </a:ext>
            </a:extLst>
          </p:cNvPr>
          <p:cNvGrpSpPr/>
          <p:nvPr userDrawn="1"/>
        </p:nvGrpSpPr>
        <p:grpSpPr>
          <a:xfrm>
            <a:off x="10906057" y="3536923"/>
            <a:ext cx="677184" cy="380496"/>
            <a:chOff x="10603175" y="2459171"/>
            <a:chExt cx="1635734" cy="919085"/>
          </a:xfrm>
        </p:grpSpPr>
        <p:pic>
          <p:nvPicPr>
            <p:cNvPr id="46" name="Picture 45">
              <a:extLst>
                <a:ext uri="{FF2B5EF4-FFF2-40B4-BE49-F238E27FC236}">
                  <a16:creationId xmlns:a16="http://schemas.microsoft.com/office/drawing/2014/main" id="{6FFCA28B-8E28-4583-80A5-B0D75ED0C981}"/>
                </a:ext>
              </a:extLst>
            </p:cNvPr>
            <p:cNvPicPr>
              <a:picLocks noChangeAspect="1"/>
            </p:cNvPicPr>
            <p:nvPr userDrawn="1"/>
          </p:nvPicPr>
          <p:blipFill>
            <a:blip r:embed="rId12"/>
            <a:stretch>
              <a:fillRect/>
            </a:stretch>
          </p:blipFill>
          <p:spPr>
            <a:xfrm>
              <a:off x="10603175" y="2459171"/>
              <a:ext cx="1635734" cy="919085"/>
            </a:xfrm>
            <a:prstGeom prst="rect">
              <a:avLst/>
            </a:prstGeom>
            <a:ln>
              <a:solidFill>
                <a:schemeClr val="tx1"/>
              </a:solidFill>
            </a:ln>
          </p:spPr>
        </p:pic>
        <p:sp>
          <p:nvSpPr>
            <p:cNvPr id="47" name="Rectangle 46">
              <a:extLst>
                <a:ext uri="{FF2B5EF4-FFF2-40B4-BE49-F238E27FC236}">
                  <a16:creationId xmlns:a16="http://schemas.microsoft.com/office/drawing/2014/main" id="{6D76E136-76D7-4814-A771-82F712C2630B}"/>
                </a:ext>
              </a:extLst>
            </p:cNvPr>
            <p:cNvSpPr/>
            <p:nvPr userDrawn="1"/>
          </p:nvSpPr>
          <p:spPr>
            <a:xfrm>
              <a:off x="11668569" y="2520975"/>
              <a:ext cx="545241" cy="773004"/>
            </a:xfrm>
            <a:prstGeom prst="rect">
              <a:avLst/>
            </a:prstGeom>
            <a:solidFill>
              <a:srgbClr val="FFFFFF">
                <a:alpha val="8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C32BDE34-50AC-47C5-95AC-78FC4BEDBDD3}"/>
              </a:ext>
            </a:extLst>
          </p:cNvPr>
          <p:cNvPicPr>
            <a:picLocks noChangeAspect="1"/>
          </p:cNvPicPr>
          <p:nvPr userDrawn="1"/>
        </p:nvPicPr>
        <p:blipFill>
          <a:blip r:embed="rId13"/>
          <a:stretch>
            <a:fillRect/>
          </a:stretch>
        </p:blipFill>
        <p:spPr>
          <a:xfrm>
            <a:off x="3154670" y="3318324"/>
            <a:ext cx="951321" cy="532739"/>
          </a:xfrm>
          <a:prstGeom prst="rect">
            <a:avLst/>
          </a:prstGeom>
        </p:spPr>
      </p:pic>
    </p:spTree>
    <p:extLst>
      <p:ext uri="{BB962C8B-B14F-4D97-AF65-F5344CB8AC3E}">
        <p14:creationId xmlns:p14="http://schemas.microsoft.com/office/powerpoint/2010/main" val="22173977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User guide C">
    <p:spTree>
      <p:nvGrpSpPr>
        <p:cNvPr id="1" name=""/>
        <p:cNvGrpSpPr/>
        <p:nvPr/>
      </p:nvGrpSpPr>
      <p:grpSpPr>
        <a:xfrm>
          <a:off x="0" y="0"/>
          <a:ext cx="0" cy="0"/>
          <a:chOff x="0" y="0"/>
          <a:chExt cx="0" cy="0"/>
        </a:xfrm>
      </p:grpSpPr>
      <p:sp>
        <p:nvSpPr>
          <p:cNvPr id="9" name="Fast overskrift"/>
          <p:cNvSpPr txBox="1"/>
          <p:nvPr userDrawn="1"/>
        </p:nvSpPr>
        <p:spPr>
          <a:xfrm>
            <a:off x="574675" y="621678"/>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77852" y="1766462"/>
            <a:ext cx="345986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1600" cap="all" baseline="0" noProof="1">
                <a:effectLst/>
                <a:latin typeface="+mn-lt"/>
              </a:rPr>
              <a:t>video</a:t>
            </a:r>
          </a:p>
          <a:p>
            <a:r>
              <a:rPr lang="en-GB" altLang="da-DK" sz="900" b="0" noProof="1">
                <a:solidFill>
                  <a:schemeClr val="tx1"/>
                </a:solidFill>
                <a:latin typeface="+mn-lt"/>
                <a:cs typeface="Arial" panose="020B0604020202020204" pitchFamily="34" charset="0"/>
              </a:rPr>
              <a:t>Click the Insert Video icon to insert a video from your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Device.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Choose the slide you want to use, click on the </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 In the top right corner, click </a:t>
            </a:r>
            <a:r>
              <a:rPr lang="en-GB" altLang="da-DK" sz="900" b="1" noProof="1">
                <a:solidFill>
                  <a:schemeClr val="tx1"/>
                </a:solidFill>
                <a:latin typeface="+mn-lt"/>
                <a:cs typeface="Arial" panose="020B0604020202020204" pitchFamily="34" charset="0"/>
              </a:rPr>
              <a:t>Video</a:t>
            </a:r>
            <a:r>
              <a:rPr lang="en-GB" altLang="da-DK" sz="900" b="0" noProof="1">
                <a:solidFill>
                  <a:schemeClr val="tx1"/>
                </a:solidFill>
                <a:latin typeface="+mn-lt"/>
                <a:cs typeface="Arial" panose="020B0604020202020204" pitchFamily="34" charset="0"/>
              </a:rPr>
              <a:t> chose</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This Device</a:t>
            </a:r>
            <a:r>
              <a:rPr lang="en-GB" altLang="da-DK" sz="900" b="0" noProof="1">
                <a:solidFill>
                  <a:schemeClr val="tx1"/>
                </a:solidFill>
                <a:latin typeface="+mn-lt"/>
                <a:cs typeface="Arial" panose="020B0604020202020204" pitchFamily="34" charset="0"/>
              </a:rPr>
              <a:t> Find the video you want to add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Adjust the settings in the Video Format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toolbar to make sure it plays the way you want</a:t>
            </a:r>
          </a:p>
          <a:p>
            <a:endParaRPr lang="en-GB" altLang="da-DK" sz="900" b="0" noProof="1">
              <a:solidFill>
                <a:schemeClr val="tx1"/>
              </a:solidFill>
              <a:latin typeface="+mn-lt"/>
              <a:cs typeface="Arial" panose="020B0604020202020204" pitchFamily="34" charset="0"/>
            </a:endParaRPr>
          </a:p>
          <a:p>
            <a:endParaRPr lang="en-GB" altLang="da-DK" sz="900" b="0" noProof="1">
              <a:solidFill>
                <a:schemeClr val="tx1"/>
              </a:solidFill>
              <a:latin typeface="+mn-lt"/>
              <a:cs typeface="Arial" panose="020B0604020202020204" pitchFamily="34" charset="0"/>
            </a:endParaRPr>
          </a:p>
          <a:p>
            <a:r>
              <a:rPr lang="en-GB" altLang="da-DK" sz="1600" kern="1200" cap="all" baseline="0" noProof="1">
                <a:solidFill>
                  <a:schemeClr val="tx1"/>
                </a:solidFill>
                <a:latin typeface="+mn-lt"/>
                <a:ea typeface="+mn-ea"/>
                <a:cs typeface="Arial" panose="020B0604020202020204" pitchFamily="34" charset="0"/>
              </a:rPr>
              <a:t>charts from Excel</a:t>
            </a:r>
            <a:endParaRPr lang="en-GB" sz="1600" kern="1200" cap="all" baseline="0" noProof="1">
              <a:solidFill>
                <a:schemeClr val="tx1"/>
              </a:solidFill>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Open the Excel workbook which has the chart you want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Select the chart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in the Clipboard group, click </a:t>
            </a:r>
            <a:r>
              <a:rPr lang="en-GB" altLang="da-DK" sz="900" b="1" noProof="1">
                <a:solidFill>
                  <a:schemeClr val="tx1"/>
                </a:solidFill>
                <a:latin typeface="+mn-lt"/>
                <a:cs typeface="Arial" panose="020B0604020202020204" pitchFamily="34" charset="0"/>
              </a:rPr>
              <a:t>Copy</a:t>
            </a:r>
            <a:r>
              <a:rPr lang="en-GB" altLang="da-DK" sz="900" b="0" noProof="1">
                <a:solidFill>
                  <a:schemeClr val="tx1"/>
                </a:solidFill>
                <a:latin typeface="+mn-lt"/>
                <a:cs typeface="Arial" panose="020B0604020202020204" pitchFamily="34" charset="0"/>
              </a:rPr>
              <a:t> (or press Ctrl+C)</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Open the PowerPoint presentation, select the slide that you want to insert the chart into</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click the arrow below </a:t>
            </a:r>
            <a:r>
              <a:rPr lang="en-GB" altLang="da-DK" sz="900" b="1" noProof="1">
                <a:solidFill>
                  <a:schemeClr val="tx1"/>
                </a:solidFill>
                <a:latin typeface="+mn-lt"/>
                <a:cs typeface="Arial" panose="020B0604020202020204" pitchFamily="34" charset="0"/>
              </a:rPr>
              <a:t>Paste</a:t>
            </a:r>
            <a:r>
              <a:rPr lang="en-GB" altLang="da-DK" sz="900" b="0" noProof="1">
                <a:solidFill>
                  <a:schemeClr val="tx1"/>
                </a:solidFill>
                <a:latin typeface="+mn-lt"/>
                <a:cs typeface="Arial" panose="020B0604020202020204" pitchFamily="34" charset="0"/>
              </a:rPr>
              <a:t>,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and then do one of the following:</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If you want the chart to keep the same look and</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appearance as the Excel file, select </a:t>
            </a:r>
            <a:r>
              <a:rPr lang="en-GB" altLang="da-DK" sz="900" b="1" noProof="1">
                <a:solidFill>
                  <a:schemeClr val="tx1"/>
                </a:solidFill>
                <a:latin typeface="+mn-lt"/>
                <a:cs typeface="Arial" panose="020B0604020202020204" pitchFamily="34" charset="0"/>
              </a:rPr>
              <a:t>Keep Source</a:t>
            </a:r>
            <a:br>
              <a:rPr lang="en-GB" altLang="da-DK" sz="900" b="1"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Formatting &amp; Link Data</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If you want the chart to use the look and appearance</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of the PowerPoint presentation, select </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Use Destination Theme &amp; Link Data</a:t>
            </a:r>
            <a:endParaRPr lang="en-GB" sz="900" noProof="1">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357328" y="1766462"/>
            <a:ext cx="3478572"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noProof="1">
                <a:latin typeface="+mn-lt"/>
                <a:cs typeface="Arial" panose="020B0604020202020204" pitchFamily="34" charset="0"/>
              </a:rPr>
              <a:t>ANIMATIONS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When you first start working with animations in PowerPoint, it's easy to overdo animating your slides. This makes your presentations slow and often not enjoyable for the viewing audience</a:t>
            </a:r>
          </a:p>
          <a:p>
            <a:pPr eaLnBrk="1" hangingPunct="1">
              <a:spcAft>
                <a:spcPts val="600"/>
              </a:spcAft>
              <a:defRPr/>
            </a:pPr>
            <a:r>
              <a:rPr lang="en-GB" altLang="da-DK" sz="900" b="0" noProof="1">
                <a:solidFill>
                  <a:schemeClr val="tx1"/>
                </a:solidFill>
                <a:latin typeface="+mn-lt"/>
                <a:cs typeface="Arial" panose="020B0604020202020204" pitchFamily="34" charset="0"/>
              </a:rPr>
              <a:t>Animations - must never be in slide master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Used with caution, only discreet animation such as fading or making the image smaller / larger. And for graphs animate data series one by one</a:t>
            </a:r>
          </a:p>
          <a:p>
            <a:pPr eaLnBrk="1" hangingPunct="1">
              <a:spcAft>
                <a:spcPts val="600"/>
              </a:spcAft>
              <a:defRPr/>
            </a:pPr>
            <a:r>
              <a:rPr lang="en-GB" altLang="da-DK" sz="900" b="0" noProof="1">
                <a:solidFill>
                  <a:schemeClr val="tx1"/>
                </a:solidFill>
                <a:latin typeface="+mn-lt"/>
                <a:cs typeface="Arial" panose="020B0604020202020204" pitchFamily="34" charset="0"/>
              </a:rPr>
              <a:t>Before you can actually use animations, it helps to have a solid presentation ready to work from</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kern="1200" noProof="1">
                <a:solidFill>
                  <a:schemeClr val="tx1"/>
                </a:solidFill>
                <a:latin typeface="+mn-lt"/>
                <a:ea typeface="+mn-ea"/>
                <a:cs typeface="Arial" panose="020B0604020202020204" pitchFamily="34" charset="0"/>
              </a:rPr>
              <a:t>COLOR</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133364" y="1766462"/>
            <a:ext cx="260346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noProof="1">
                <a:latin typeface="+mn-lt"/>
                <a:cs typeface="Arial" panose="020B0604020202020204" pitchFamily="34" charset="0"/>
              </a:rPr>
              <a:t>DEMONSTRATION</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Always CHECK your presentation in a preview before your meeting - bring print / speech notes so you are at the forefront of the next slide - check if there are animations (star) so you are prepared</a:t>
            </a:r>
          </a:p>
          <a:p>
            <a:pPr eaLnBrk="1" hangingPunct="1">
              <a:spcAft>
                <a:spcPts val="600"/>
              </a:spcAft>
              <a:defRPr/>
            </a:pPr>
            <a:r>
              <a:rPr lang="en-GB" altLang="da-DK" sz="900" b="0" noProof="1">
                <a:solidFill>
                  <a:schemeClr val="tx1"/>
                </a:solidFill>
                <a:latin typeface="+mn-lt"/>
                <a:cs typeface="Arial" panose="020B0604020202020204" pitchFamily="34" charset="0"/>
              </a:rPr>
              <a:t>Choose slideshow for main screen</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kern="1200" noProof="1">
                <a:solidFill>
                  <a:schemeClr val="tx1"/>
                </a:solidFill>
                <a:latin typeface="+mn-lt"/>
                <a:ea typeface="+mn-ea"/>
                <a:cs typeface="Arial" panose="020B0604020202020204" pitchFamily="34" charset="0"/>
              </a:rPr>
              <a:t>SHARING</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Sharing must always be PDF and without speech notes and animation - we will not send PPT, since it is an open file, where else can edit our slides and see speech notes</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kern="1200" noProof="1">
                <a:solidFill>
                  <a:schemeClr val="tx1"/>
                </a:solidFill>
                <a:latin typeface="+mn-lt"/>
                <a:ea typeface="+mn-ea"/>
                <a:cs typeface="Arial" panose="020B0604020202020204" pitchFamily="34" charset="0"/>
              </a:rPr>
              <a:t>SAVING</a:t>
            </a:r>
            <a:br>
              <a:rPr lang="en-GB" altLang="da-DK" sz="1600" kern="1200" noProof="1">
                <a:solidFill>
                  <a:schemeClr val="tx1"/>
                </a:solidFill>
                <a:latin typeface="+mn-lt"/>
                <a:ea typeface="+mn-ea"/>
                <a:cs typeface="Arial" panose="020B0604020202020204" pitchFamily="34" charset="0"/>
              </a:rPr>
            </a:br>
            <a:r>
              <a:rPr lang="en-GB" altLang="da-DK" sz="900" b="0" kern="1200" noProof="1">
                <a:solidFill>
                  <a:schemeClr val="tx1"/>
                </a:solidFill>
                <a:latin typeface="+mn-lt"/>
                <a:ea typeface="+mn-ea"/>
                <a:cs typeface="Arial" panose="020B0604020202020204" pitchFamily="34" charset="0"/>
              </a:rPr>
              <a:t>When your presentation is final, make sure to save it it in a compressed version 150-220ppi and to delete cropped images, in order to reduce file size.</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b="0" kern="1200" noProof="1">
                <a:solidFill>
                  <a:schemeClr val="tx1"/>
                </a:solidFill>
                <a:latin typeface="+mn-lt"/>
                <a:ea typeface="+mn-ea"/>
                <a:cs typeface="Arial" panose="020B0604020202020204" pitchFamily="34" charset="0"/>
              </a:rPr>
              <a:t>Contact</a:t>
            </a:r>
            <a:br>
              <a:rPr lang="en-GB" sz="1600" b="0" kern="1200" noProof="1">
                <a:solidFill>
                  <a:schemeClr val="tx1"/>
                </a:solidFill>
                <a:latin typeface="+mn-lt"/>
                <a:ea typeface="+mn-ea"/>
                <a:cs typeface="Arial" panose="020B0604020202020204" pitchFamily="34" charset="0"/>
              </a:rPr>
            </a:br>
            <a:r>
              <a:rPr lang="en-GB" altLang="da-DK" sz="900" b="0" noProof="1">
                <a:solidFill>
                  <a:schemeClr val="tx1"/>
                </a:solidFill>
                <a:latin typeface="+mn-lt"/>
                <a:cs typeface="Arial" panose="020B0604020202020204" pitchFamily="34" charset="0"/>
              </a:rPr>
              <a:t>Contact your local superuser, if you need help with your presentation</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p:txBody>
      </p:sp>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5F48592D-02BD-4149-8FCB-2A7C875B11EE}" type="datetime4">
              <a:rPr lang="en-GB" smtClean="0"/>
              <a:t>05 January 2024</a:t>
            </a:fld>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6" name="Group 5">
            <a:extLst>
              <a:ext uri="{FF2B5EF4-FFF2-40B4-BE49-F238E27FC236}">
                <a16:creationId xmlns:a16="http://schemas.microsoft.com/office/drawing/2014/main" id="{69414E2D-800B-440F-A0C9-B41110B13F17}"/>
              </a:ext>
            </a:extLst>
          </p:cNvPr>
          <p:cNvGrpSpPr/>
          <p:nvPr userDrawn="1"/>
        </p:nvGrpSpPr>
        <p:grpSpPr>
          <a:xfrm>
            <a:off x="3347608" y="1986571"/>
            <a:ext cx="501367" cy="264873"/>
            <a:chOff x="2710526" y="2140776"/>
            <a:chExt cx="956843" cy="505502"/>
          </a:xfrm>
        </p:grpSpPr>
        <p:pic>
          <p:nvPicPr>
            <p:cNvPr id="4" name="Picture 3">
              <a:extLst>
                <a:ext uri="{FF2B5EF4-FFF2-40B4-BE49-F238E27FC236}">
                  <a16:creationId xmlns:a16="http://schemas.microsoft.com/office/drawing/2014/main" id="{47CEB8F3-5DF4-4AAD-A8D5-F5B48A24622E}"/>
                </a:ext>
              </a:extLst>
            </p:cNvPr>
            <p:cNvPicPr>
              <a:picLocks noChangeAspect="1"/>
            </p:cNvPicPr>
            <p:nvPr userDrawn="1"/>
          </p:nvPicPr>
          <p:blipFill>
            <a:blip r:embed="rId2"/>
            <a:stretch>
              <a:fillRect/>
            </a:stretch>
          </p:blipFill>
          <p:spPr>
            <a:xfrm>
              <a:off x="2710526" y="2140776"/>
              <a:ext cx="956843" cy="505502"/>
            </a:xfrm>
            <a:prstGeom prst="rect">
              <a:avLst/>
            </a:prstGeom>
          </p:spPr>
        </p:pic>
        <p:sp>
          <p:nvSpPr>
            <p:cNvPr id="5" name="Rectangle 4">
              <a:extLst>
                <a:ext uri="{FF2B5EF4-FFF2-40B4-BE49-F238E27FC236}">
                  <a16:creationId xmlns:a16="http://schemas.microsoft.com/office/drawing/2014/main" id="{C9D53B73-857E-4974-86D1-B5AA52B13718}"/>
                </a:ext>
              </a:extLst>
            </p:cNvPr>
            <p:cNvSpPr/>
            <p:nvPr userDrawn="1"/>
          </p:nvSpPr>
          <p:spPr>
            <a:xfrm>
              <a:off x="3183632" y="2389780"/>
              <a:ext cx="232151" cy="21907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grpSp>
      <p:pic>
        <p:nvPicPr>
          <p:cNvPr id="1026" name="Picture 2">
            <a:extLst>
              <a:ext uri="{FF2B5EF4-FFF2-40B4-BE49-F238E27FC236}">
                <a16:creationId xmlns:a16="http://schemas.microsoft.com/office/drawing/2014/main" id="{1CA5A81E-1D4D-4F07-8D41-E26D1350D7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07968" y="2408174"/>
            <a:ext cx="580647" cy="79288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15B5616-6C1D-464D-A64F-C00AE899E9AA}"/>
              </a:ext>
            </a:extLst>
          </p:cNvPr>
          <p:cNvGrpSpPr/>
          <p:nvPr userDrawn="1"/>
        </p:nvGrpSpPr>
        <p:grpSpPr>
          <a:xfrm>
            <a:off x="3158871" y="4675643"/>
            <a:ext cx="878841" cy="773784"/>
            <a:chOff x="2938241" y="4478145"/>
            <a:chExt cx="878841" cy="773784"/>
          </a:xfrm>
        </p:grpSpPr>
        <p:pic>
          <p:nvPicPr>
            <p:cNvPr id="1032" name="Picture 8">
              <a:extLst>
                <a:ext uri="{FF2B5EF4-FFF2-40B4-BE49-F238E27FC236}">
                  <a16:creationId xmlns:a16="http://schemas.microsoft.com/office/drawing/2014/main" id="{93F2B1AA-505C-496C-B19B-B585C88382C7}"/>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3036764" y="4478145"/>
              <a:ext cx="681796" cy="65017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a:extLst>
                <a:ext uri="{FF2B5EF4-FFF2-40B4-BE49-F238E27FC236}">
                  <a16:creationId xmlns:a16="http://schemas.microsoft.com/office/drawing/2014/main" id="{F266F0CD-EB42-4001-AFAC-5D2A6EE45D78}"/>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a:stretch/>
          </p:blipFill>
          <p:spPr bwMode="auto">
            <a:xfrm>
              <a:off x="2938241" y="5149398"/>
              <a:ext cx="878841" cy="10253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55ABFA76-A6E7-442E-9841-ACEFC5DED36D}"/>
                </a:ext>
              </a:extLst>
            </p:cNvPr>
            <p:cNvSpPr/>
            <p:nvPr userDrawn="1"/>
          </p:nvSpPr>
          <p:spPr>
            <a:xfrm>
              <a:off x="3462780" y="4993638"/>
              <a:ext cx="121643" cy="13467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grpSp>
      <p:grpSp>
        <p:nvGrpSpPr>
          <p:cNvPr id="8" name="Group 7">
            <a:extLst>
              <a:ext uri="{FF2B5EF4-FFF2-40B4-BE49-F238E27FC236}">
                <a16:creationId xmlns:a16="http://schemas.microsoft.com/office/drawing/2014/main" id="{FA13D4D8-E684-466C-816C-4C175B8D400A}"/>
              </a:ext>
            </a:extLst>
          </p:cNvPr>
          <p:cNvGrpSpPr/>
          <p:nvPr userDrawn="1"/>
        </p:nvGrpSpPr>
        <p:grpSpPr>
          <a:xfrm>
            <a:off x="3142025" y="5529733"/>
            <a:ext cx="912532" cy="493137"/>
            <a:chOff x="2900583" y="5375544"/>
            <a:chExt cx="912532" cy="493137"/>
          </a:xfrm>
        </p:grpSpPr>
        <p:pic>
          <p:nvPicPr>
            <p:cNvPr id="1028" name="Picture 4">
              <a:extLst>
                <a:ext uri="{FF2B5EF4-FFF2-40B4-BE49-F238E27FC236}">
                  <a16:creationId xmlns:a16="http://schemas.microsoft.com/office/drawing/2014/main" id="{7A6CEF23-2814-4EA3-AB03-B8D62E9AE1AB}"/>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a:stretch/>
          </p:blipFill>
          <p:spPr bwMode="auto">
            <a:xfrm>
              <a:off x="3009915" y="5375544"/>
              <a:ext cx="655305" cy="3572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48397335-9CE8-46DA-A449-2DF2CD119004}"/>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b="-4"/>
            <a:stretch/>
          </p:blipFill>
          <p:spPr bwMode="auto">
            <a:xfrm>
              <a:off x="2900583" y="5743599"/>
              <a:ext cx="912532" cy="12508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57D34717-452D-4D62-AFE3-AE1BCBB615F5}"/>
                </a:ext>
              </a:extLst>
            </p:cNvPr>
            <p:cNvSpPr/>
            <p:nvPr userDrawn="1"/>
          </p:nvSpPr>
          <p:spPr>
            <a:xfrm>
              <a:off x="3276745" y="5595562"/>
              <a:ext cx="121643" cy="13467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grpSp>
      <p:grpSp>
        <p:nvGrpSpPr>
          <p:cNvPr id="16" name="Group 15">
            <a:extLst>
              <a:ext uri="{FF2B5EF4-FFF2-40B4-BE49-F238E27FC236}">
                <a16:creationId xmlns:a16="http://schemas.microsoft.com/office/drawing/2014/main" id="{1B6AE9A8-13BA-4BC7-BADC-52A30CFF747C}"/>
              </a:ext>
            </a:extLst>
          </p:cNvPr>
          <p:cNvGrpSpPr/>
          <p:nvPr userDrawn="1"/>
        </p:nvGrpSpPr>
        <p:grpSpPr>
          <a:xfrm>
            <a:off x="10653384" y="2094131"/>
            <a:ext cx="972186" cy="547912"/>
            <a:chOff x="10641962" y="1969563"/>
            <a:chExt cx="972186" cy="547912"/>
          </a:xfrm>
        </p:grpSpPr>
        <p:pic>
          <p:nvPicPr>
            <p:cNvPr id="12" name="Picture 11">
              <a:extLst>
                <a:ext uri="{FF2B5EF4-FFF2-40B4-BE49-F238E27FC236}">
                  <a16:creationId xmlns:a16="http://schemas.microsoft.com/office/drawing/2014/main" id="{CC5234F5-20B8-464B-B43D-A551DF61198B}"/>
                </a:ext>
              </a:extLst>
            </p:cNvPr>
            <p:cNvPicPr>
              <a:picLocks noChangeAspect="1"/>
            </p:cNvPicPr>
            <p:nvPr userDrawn="1"/>
          </p:nvPicPr>
          <p:blipFill>
            <a:blip r:embed="rId8"/>
            <a:stretch>
              <a:fillRect/>
            </a:stretch>
          </p:blipFill>
          <p:spPr>
            <a:xfrm>
              <a:off x="10666982" y="1969563"/>
              <a:ext cx="947166" cy="547912"/>
            </a:xfrm>
            <a:prstGeom prst="rect">
              <a:avLst/>
            </a:prstGeom>
          </p:spPr>
        </p:pic>
        <p:sp>
          <p:nvSpPr>
            <p:cNvPr id="33" name="Rectangle 32">
              <a:extLst>
                <a:ext uri="{FF2B5EF4-FFF2-40B4-BE49-F238E27FC236}">
                  <a16:creationId xmlns:a16="http://schemas.microsoft.com/office/drawing/2014/main" id="{8D19B6F9-161A-4713-BC50-539DA46FCF55}"/>
                </a:ext>
              </a:extLst>
            </p:cNvPr>
            <p:cNvSpPr/>
            <p:nvPr userDrawn="1"/>
          </p:nvSpPr>
          <p:spPr>
            <a:xfrm>
              <a:off x="10641962" y="2074764"/>
              <a:ext cx="121643" cy="8334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noProof="0" err="1"/>
            </a:p>
          </p:txBody>
        </p:sp>
      </p:grpSp>
      <p:grpSp>
        <p:nvGrpSpPr>
          <p:cNvPr id="2" name="Group 1">
            <a:extLst>
              <a:ext uri="{FF2B5EF4-FFF2-40B4-BE49-F238E27FC236}">
                <a16:creationId xmlns:a16="http://schemas.microsoft.com/office/drawing/2014/main" id="{1F15600D-DAF5-4A9F-850A-E1316BB45F8F}"/>
              </a:ext>
            </a:extLst>
          </p:cNvPr>
          <p:cNvGrpSpPr/>
          <p:nvPr userDrawn="1"/>
        </p:nvGrpSpPr>
        <p:grpSpPr>
          <a:xfrm>
            <a:off x="4368706" y="4084146"/>
            <a:ext cx="2408438" cy="2165115"/>
            <a:chOff x="4368706" y="4358277"/>
            <a:chExt cx="2408438" cy="2165115"/>
          </a:xfrm>
        </p:grpSpPr>
        <p:pic>
          <p:nvPicPr>
            <p:cNvPr id="31" name="Picture 30">
              <a:extLst>
                <a:ext uri="{FF2B5EF4-FFF2-40B4-BE49-F238E27FC236}">
                  <a16:creationId xmlns:a16="http://schemas.microsoft.com/office/drawing/2014/main" id="{A30C50BB-EDA5-4688-BF3D-4DDB0D0C5829}"/>
                </a:ext>
              </a:extLst>
            </p:cNvPr>
            <p:cNvPicPr>
              <a:picLocks noChangeAspect="1"/>
            </p:cNvPicPr>
            <p:nvPr userDrawn="1"/>
          </p:nvPicPr>
          <p:blipFill>
            <a:blip r:embed="rId9"/>
            <a:stretch>
              <a:fillRect/>
            </a:stretch>
          </p:blipFill>
          <p:spPr>
            <a:xfrm>
              <a:off x="4368706" y="4358277"/>
              <a:ext cx="1152080" cy="2165115"/>
            </a:xfrm>
            <a:prstGeom prst="rect">
              <a:avLst/>
            </a:prstGeom>
          </p:spPr>
        </p:pic>
        <p:cxnSp>
          <p:nvCxnSpPr>
            <p:cNvPr id="37" name="Straight Connector 36">
              <a:extLst>
                <a:ext uri="{FF2B5EF4-FFF2-40B4-BE49-F238E27FC236}">
                  <a16:creationId xmlns:a16="http://schemas.microsoft.com/office/drawing/2014/main" id="{246CB95C-1013-4927-A996-B6525C29F199}"/>
                </a:ext>
              </a:extLst>
            </p:cNvPr>
            <p:cNvCxnSpPr>
              <a:cxnSpLocks/>
            </p:cNvCxnSpPr>
            <p:nvPr userDrawn="1"/>
          </p:nvCxnSpPr>
          <p:spPr>
            <a:xfrm>
              <a:off x="4402183" y="4754880"/>
              <a:ext cx="1080951" cy="42127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6A8C3BA-0F7C-474A-BC86-526229912511}"/>
                </a:ext>
              </a:extLst>
            </p:cNvPr>
            <p:cNvCxnSpPr>
              <a:cxnSpLocks/>
            </p:cNvCxnSpPr>
            <p:nvPr userDrawn="1"/>
          </p:nvCxnSpPr>
          <p:spPr>
            <a:xfrm flipH="1">
              <a:off x="4400372" y="4754880"/>
              <a:ext cx="1082762" cy="42127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D8A8EFD-D201-4128-AB3A-021E7AD30150}"/>
                </a:ext>
              </a:extLst>
            </p:cNvPr>
            <p:cNvCxnSpPr>
              <a:cxnSpLocks/>
            </p:cNvCxnSpPr>
            <p:nvPr userDrawn="1"/>
          </p:nvCxnSpPr>
          <p:spPr>
            <a:xfrm>
              <a:off x="4400372" y="5933803"/>
              <a:ext cx="1082762" cy="15675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EFB3AA2-67B6-4E0C-804A-319234A14117}"/>
                </a:ext>
              </a:extLst>
            </p:cNvPr>
            <p:cNvCxnSpPr>
              <a:cxnSpLocks/>
            </p:cNvCxnSpPr>
            <p:nvPr userDrawn="1"/>
          </p:nvCxnSpPr>
          <p:spPr>
            <a:xfrm flipH="1">
              <a:off x="4400372" y="5933803"/>
              <a:ext cx="1082762" cy="156754"/>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86C7E5B2-DCB2-4A48-818D-1AB3CB508609}"/>
                </a:ext>
              </a:extLst>
            </p:cNvPr>
            <p:cNvSpPr txBox="1"/>
            <p:nvPr userDrawn="1"/>
          </p:nvSpPr>
          <p:spPr>
            <a:xfrm>
              <a:off x="5589144" y="4549309"/>
              <a:ext cx="1188000" cy="138499"/>
            </a:xfrm>
            <a:prstGeom prst="rect">
              <a:avLst/>
            </a:prstGeom>
            <a:noFill/>
          </p:spPr>
          <p:txBody>
            <a:bodyPr wrap="square" lIns="0" tIns="0" rIns="0" bIns="0" rtlCol="0">
              <a:spAutoFit/>
            </a:bodyPr>
            <a:lstStyle/>
            <a:p>
              <a:pPr algn="l"/>
              <a:r>
                <a:rPr lang="en-GB" sz="900" b="0" kern="1200">
                  <a:solidFill>
                    <a:schemeClr val="tx1"/>
                  </a:solidFill>
                  <a:latin typeface="+mn-lt"/>
                  <a:ea typeface="+mn-ea"/>
                  <a:cs typeface="Arial" panose="020B0604020202020204" pitchFamily="34" charset="0"/>
                </a:rPr>
                <a:t>Use these color</a:t>
              </a:r>
            </a:p>
          </p:txBody>
        </p:sp>
        <p:sp>
          <p:nvSpPr>
            <p:cNvPr id="64" name="TextBox 63">
              <a:extLst>
                <a:ext uri="{FF2B5EF4-FFF2-40B4-BE49-F238E27FC236}">
                  <a16:creationId xmlns:a16="http://schemas.microsoft.com/office/drawing/2014/main" id="{EA5EDA2B-804A-4797-B92B-6865EE22390C}"/>
                </a:ext>
              </a:extLst>
            </p:cNvPr>
            <p:cNvSpPr txBox="1"/>
            <p:nvPr userDrawn="1"/>
          </p:nvSpPr>
          <p:spPr>
            <a:xfrm>
              <a:off x="5589144" y="5505554"/>
              <a:ext cx="1188000" cy="138499"/>
            </a:xfrm>
            <a:prstGeom prst="rect">
              <a:avLst/>
            </a:prstGeom>
            <a:noFill/>
          </p:spPr>
          <p:txBody>
            <a:bodyPr wrap="square" lIns="0" tIns="0" rIns="0" bIns="0" rtlCol="0">
              <a:spAutoFit/>
            </a:bodyPr>
            <a:lstStyle/>
            <a:p>
              <a:pPr algn="l"/>
              <a:r>
                <a:rPr lang="en-GB" sz="900" b="0" kern="1200">
                  <a:solidFill>
                    <a:schemeClr val="tx1"/>
                  </a:solidFill>
                  <a:latin typeface="+mn-lt"/>
                  <a:ea typeface="+mn-ea"/>
                  <a:cs typeface="Arial" panose="020B0604020202020204" pitchFamily="34" charset="0"/>
                </a:rPr>
                <a:t>Use these color</a:t>
              </a:r>
            </a:p>
          </p:txBody>
        </p:sp>
        <p:sp>
          <p:nvSpPr>
            <p:cNvPr id="65" name="TextBox 64">
              <a:extLst>
                <a:ext uri="{FF2B5EF4-FFF2-40B4-BE49-F238E27FC236}">
                  <a16:creationId xmlns:a16="http://schemas.microsoft.com/office/drawing/2014/main" id="{B961598F-C97D-46A7-A047-7A0E89E457D6}"/>
                </a:ext>
              </a:extLst>
            </p:cNvPr>
            <p:cNvSpPr txBox="1"/>
            <p:nvPr userDrawn="1"/>
          </p:nvSpPr>
          <p:spPr>
            <a:xfrm>
              <a:off x="5589144" y="4895935"/>
              <a:ext cx="1188000" cy="138499"/>
            </a:xfrm>
            <a:prstGeom prst="rect">
              <a:avLst/>
            </a:prstGeom>
            <a:noFill/>
          </p:spPr>
          <p:txBody>
            <a:bodyPr wrap="square" lIns="0" tIns="0" rIns="0" bIns="0" rtlCol="0">
              <a:spAutoFit/>
            </a:bodyPr>
            <a:lstStyle/>
            <a:p>
              <a:pPr algn="l"/>
              <a:r>
                <a:rPr lang="en-GB" sz="900" b="0" kern="1200">
                  <a:solidFill>
                    <a:schemeClr val="tx1"/>
                  </a:solidFill>
                  <a:latin typeface="+mn-lt"/>
                  <a:ea typeface="+mn-ea"/>
                  <a:cs typeface="Arial" panose="020B0604020202020204" pitchFamily="34" charset="0"/>
                </a:rPr>
                <a:t>Do not use these color</a:t>
              </a:r>
            </a:p>
          </p:txBody>
        </p:sp>
        <p:sp>
          <p:nvSpPr>
            <p:cNvPr id="66" name="TextBox 65">
              <a:extLst>
                <a:ext uri="{FF2B5EF4-FFF2-40B4-BE49-F238E27FC236}">
                  <a16:creationId xmlns:a16="http://schemas.microsoft.com/office/drawing/2014/main" id="{A2C598F2-51C1-4E9F-9033-885A22A7B461}"/>
                </a:ext>
              </a:extLst>
            </p:cNvPr>
            <p:cNvSpPr txBox="1"/>
            <p:nvPr userDrawn="1"/>
          </p:nvSpPr>
          <p:spPr>
            <a:xfrm>
              <a:off x="5589144" y="5942930"/>
              <a:ext cx="1188000" cy="138499"/>
            </a:xfrm>
            <a:prstGeom prst="rect">
              <a:avLst/>
            </a:prstGeom>
            <a:noFill/>
          </p:spPr>
          <p:txBody>
            <a:bodyPr wrap="square" lIns="0" tIns="0" rIns="0" bIns="0" rtlCol="0">
              <a:spAutoFit/>
            </a:bodyPr>
            <a:lstStyle/>
            <a:p>
              <a:pPr algn="l"/>
              <a:r>
                <a:rPr lang="en-GB" sz="900" b="0" kern="1200">
                  <a:solidFill>
                    <a:schemeClr val="tx1"/>
                  </a:solidFill>
                  <a:latin typeface="+mn-lt"/>
                  <a:ea typeface="+mn-ea"/>
                  <a:cs typeface="Arial" panose="020B0604020202020204" pitchFamily="34" charset="0"/>
                </a:rPr>
                <a:t>Do not use these color</a:t>
              </a:r>
            </a:p>
          </p:txBody>
        </p:sp>
      </p:grpSp>
    </p:spTree>
    <p:extLst>
      <p:ext uri="{BB962C8B-B14F-4D97-AF65-F5344CB8AC3E}">
        <p14:creationId xmlns:p14="http://schemas.microsoft.com/office/powerpoint/2010/main" val="3009890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1">
                <a:solidFill>
                  <a:schemeClr val="tx1"/>
                </a:solidFill>
              </a:rPr>
              <a:t>If you see any </a:t>
            </a:r>
            <a:r>
              <a:rPr lang="en-GB" sz="4400" b="1" i="1" noProof="1">
                <a:solidFill>
                  <a:schemeClr val="tx1"/>
                </a:solidFill>
              </a:rPr>
              <a:t>layouts after this </a:t>
            </a:r>
            <a:r>
              <a:rPr lang="en-GB" sz="4400" b="0" i="0" noProof="1">
                <a:solidFill>
                  <a:schemeClr val="tx1"/>
                </a:solidFill>
              </a:rPr>
              <a:t>one</a:t>
            </a:r>
            <a:r>
              <a:rPr lang="en-GB" sz="4400" b="1" i="1" noProof="1">
                <a:solidFill>
                  <a:schemeClr val="tx1"/>
                </a:solidFill>
              </a:rPr>
              <a:t>,</a:t>
            </a:r>
            <a:br>
              <a:rPr lang="en-GB" sz="4400" b="0" i="0" noProof="1">
                <a:solidFill>
                  <a:schemeClr val="tx1"/>
                </a:solidFill>
              </a:rPr>
            </a:br>
            <a:r>
              <a:rPr lang="en-GB" sz="4400" b="0" noProof="1">
                <a:solidFill>
                  <a:schemeClr val="tx1"/>
                </a:solidFill>
              </a:rPr>
              <a:t>do not use them. These layouts </a:t>
            </a:r>
            <a:r>
              <a:rPr lang="en-GB" sz="4400" b="1" i="1" u="none" noProof="1">
                <a:solidFill>
                  <a:schemeClr val="tx1"/>
                </a:solidFill>
              </a:rPr>
              <a:t>are not </a:t>
            </a:r>
            <a:r>
              <a:rPr lang="en-GB" sz="4400" b="0" noProof="1">
                <a:solidFill>
                  <a:schemeClr val="tx1"/>
                </a:solidFill>
              </a:rPr>
              <a:t>part of our corporate template.</a:t>
            </a:r>
            <a:br>
              <a:rPr lang="en-GB" sz="2800" b="0" noProof="1">
                <a:solidFill>
                  <a:schemeClr val="tx1"/>
                </a:solidFill>
              </a:rPr>
            </a:br>
            <a:br>
              <a:rPr lang="en-GB" sz="2800" b="0" noProof="1">
                <a:solidFill>
                  <a:schemeClr val="tx1"/>
                </a:solidFill>
              </a:rPr>
            </a:br>
            <a:endParaRPr lang="en-GB" sz="2800" b="0" noProof="1">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30213" y="2588374"/>
            <a:ext cx="10152346" cy="2215991"/>
          </a:xfrm>
          <a:prstGeom prst="rect">
            <a:avLst/>
          </a:prstGeom>
        </p:spPr>
        <p:txBody>
          <a:bodyPr wrap="square">
            <a:spAutoFit/>
          </a:bodyPr>
          <a:lstStyle/>
          <a:p>
            <a:pPr algn="ctr"/>
            <a:r>
              <a:rPr lang="en-GB" sz="13800" b="1" i="1" noProof="1">
                <a:solidFill>
                  <a:schemeClr val="tx1"/>
                </a:solidFill>
              </a:rPr>
              <a:t>Do not use </a:t>
            </a:r>
            <a:endParaRPr lang="en-GB" sz="2400" b="1" i="1" noProof="1">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1">
                <a:solidFill>
                  <a:schemeClr val="tx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1">
                <a:solidFill>
                  <a:schemeClr val="tx1"/>
                </a:solidFill>
              </a:rPr>
              <a:t>Also notice: Layouts after this might contain potential confidential information.</a:t>
            </a:r>
            <a:br>
              <a:rPr lang="en-GB" sz="1800" b="0" noProof="1">
                <a:solidFill>
                  <a:schemeClr val="tx1"/>
                </a:solidFill>
              </a:rPr>
            </a:br>
            <a:endParaRPr lang="en-GB" sz="1800" b="0" noProof="1">
              <a:solidFill>
                <a:schemeClr val="tx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F1BF8C6-8885-4E47-8CC0-41B322A0D1C5}" type="datetime4">
              <a:rPr lang="en-GB" smtClean="0"/>
              <a:t>05 January 2024</a:t>
            </a:fld>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653146245"/>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Image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7A39EEEB-B2B3-4EC2-AC29-EA6F9EC72FE3}"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4" name="Group 3">
            <a:extLst>
              <a:ext uri="{FF2B5EF4-FFF2-40B4-BE49-F238E27FC236}">
                <a16:creationId xmlns:a16="http://schemas.microsoft.com/office/drawing/2014/main" id="{E94FDAF5-75D0-4F47-A3DB-AE6F57D25D6F}"/>
              </a:ext>
            </a:extLst>
          </p:cNvPr>
          <p:cNvGrpSpPr/>
          <p:nvPr userDrawn="1"/>
        </p:nvGrpSpPr>
        <p:grpSpPr>
          <a:xfrm>
            <a:off x="0" y="-597900"/>
            <a:ext cx="5928267" cy="543900"/>
            <a:chOff x="0" y="-597900"/>
            <a:chExt cx="5928267" cy="543900"/>
          </a:xfrm>
        </p:grpSpPr>
        <p:sp>
          <p:nvSpPr>
            <p:cNvPr id="13" name="TextBox 12">
              <a:extLst>
                <a:ext uri="{FF2B5EF4-FFF2-40B4-BE49-F238E27FC236}">
                  <a16:creationId xmlns:a16="http://schemas.microsoft.com/office/drawing/2014/main" id="{7873C59F-07BC-4F79-B8C6-A53EC4648563}"/>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6" name="Picture 19">
              <a:extLst>
                <a:ext uri="{FF2B5EF4-FFF2-40B4-BE49-F238E27FC236}">
                  <a16:creationId xmlns:a16="http://schemas.microsoft.com/office/drawing/2014/main" id="{418FC4C8-36E1-4BC7-B942-4A4AA928DEEA}"/>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5" name="Logo">
            <a:extLst>
              <a:ext uri="{FF2B5EF4-FFF2-40B4-BE49-F238E27FC236}">
                <a16:creationId xmlns:a16="http://schemas.microsoft.com/office/drawing/2014/main" id="{BDF7B235-8450-446A-86E5-9BE4B896A0B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3"/>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6E8E68">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2" name="Title 1"/>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3" name="Subtitle 2"/>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1485713103"/>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Image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1BE97A8D-9D06-4885-9B81-A22BFB19B00D}"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7" name="Group 16">
            <a:extLst>
              <a:ext uri="{FF2B5EF4-FFF2-40B4-BE49-F238E27FC236}">
                <a16:creationId xmlns:a16="http://schemas.microsoft.com/office/drawing/2014/main" id="{15F73BA3-DC1D-42A1-91F5-0FB502A4638B}"/>
              </a:ext>
            </a:extLst>
          </p:cNvPr>
          <p:cNvGrpSpPr/>
          <p:nvPr userDrawn="1"/>
        </p:nvGrpSpPr>
        <p:grpSpPr>
          <a:xfrm>
            <a:off x="0" y="-597900"/>
            <a:ext cx="5928267" cy="543900"/>
            <a:chOff x="0" y="-597900"/>
            <a:chExt cx="5928267" cy="543900"/>
          </a:xfrm>
        </p:grpSpPr>
        <p:sp>
          <p:nvSpPr>
            <p:cNvPr id="18" name="TextBox 17">
              <a:extLst>
                <a:ext uri="{FF2B5EF4-FFF2-40B4-BE49-F238E27FC236}">
                  <a16:creationId xmlns:a16="http://schemas.microsoft.com/office/drawing/2014/main" id="{696E4EBF-3125-45E1-A075-460E5568F2CD}"/>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4EC50554-95F3-4FCD-983E-0336B63167FE}"/>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6" name="Logo">
            <a:extLst>
              <a:ext uri="{FF2B5EF4-FFF2-40B4-BE49-F238E27FC236}">
                <a16:creationId xmlns:a16="http://schemas.microsoft.com/office/drawing/2014/main" id="{558B8A41-DF57-4BCE-B353-F2F644AF7FB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3"/>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1E5A2F">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13" name="Title 1">
            <a:extLst>
              <a:ext uri="{FF2B5EF4-FFF2-40B4-BE49-F238E27FC236}">
                <a16:creationId xmlns:a16="http://schemas.microsoft.com/office/drawing/2014/main" id="{3E9E5761-7511-4872-90E0-82B33299F6FE}"/>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5" name="Subtitle 2">
            <a:extLst>
              <a:ext uri="{FF2B5EF4-FFF2-40B4-BE49-F238E27FC236}">
                <a16:creationId xmlns:a16="http://schemas.microsoft.com/office/drawing/2014/main" id="{13586C6E-88FB-4B64-BC7B-BF0303A612E3}"/>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270538229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and Image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92A995DA-3219-42BA-87C2-43808482B35C}"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5" name="Group 14">
            <a:extLst>
              <a:ext uri="{FF2B5EF4-FFF2-40B4-BE49-F238E27FC236}">
                <a16:creationId xmlns:a16="http://schemas.microsoft.com/office/drawing/2014/main" id="{457CF9DF-61FE-47E7-ACB0-7B8F5E7EC621}"/>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38B5030D-605C-49B0-8FA5-F28B4743C4AD}"/>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5993AC1F-AF57-4A7B-9BB0-005E0E3F8DE7}"/>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6E8E68">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4" name="Title 1">
            <a:extLst>
              <a:ext uri="{FF2B5EF4-FFF2-40B4-BE49-F238E27FC236}">
                <a16:creationId xmlns:a16="http://schemas.microsoft.com/office/drawing/2014/main" id="{D5E573CE-6DF4-4356-A26D-B3E9907B1BB0}"/>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9D5C2CE0-70B6-41D5-A076-6B7427094E6E}"/>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354733532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Image C">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6987E045-2BC7-4BE5-964E-55CD5C9BBD06}"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6" name="Group 15">
            <a:extLst>
              <a:ext uri="{FF2B5EF4-FFF2-40B4-BE49-F238E27FC236}">
                <a16:creationId xmlns:a16="http://schemas.microsoft.com/office/drawing/2014/main" id="{F19933B2-7017-4706-9CC5-F6B658D28B5D}"/>
              </a:ext>
            </a:extLst>
          </p:cNvPr>
          <p:cNvGrpSpPr/>
          <p:nvPr userDrawn="1"/>
        </p:nvGrpSpPr>
        <p:grpSpPr>
          <a:xfrm>
            <a:off x="0" y="-597900"/>
            <a:ext cx="5928267" cy="543900"/>
            <a:chOff x="0" y="-597900"/>
            <a:chExt cx="5928267" cy="543900"/>
          </a:xfrm>
        </p:grpSpPr>
        <p:sp>
          <p:nvSpPr>
            <p:cNvPr id="18" name="TextBox 17">
              <a:extLst>
                <a:ext uri="{FF2B5EF4-FFF2-40B4-BE49-F238E27FC236}">
                  <a16:creationId xmlns:a16="http://schemas.microsoft.com/office/drawing/2014/main" id="{50730138-FF60-4094-98F2-41CF65E6066D}"/>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A284F4FA-C39D-4B7F-9083-ED824648532F}"/>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7" name="Logo">
            <a:extLst>
              <a:ext uri="{FF2B5EF4-FFF2-40B4-BE49-F238E27FC236}">
                <a16:creationId xmlns:a16="http://schemas.microsoft.com/office/drawing/2014/main" id="{8E175665-B26F-49AD-833D-9D91105DA52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3"/>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0E304D">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13" name="Title 1">
            <a:extLst>
              <a:ext uri="{FF2B5EF4-FFF2-40B4-BE49-F238E27FC236}">
                <a16:creationId xmlns:a16="http://schemas.microsoft.com/office/drawing/2014/main" id="{46487C00-7286-4FDE-93D1-9D082D6928A5}"/>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5" name="Subtitle 2">
            <a:extLst>
              <a:ext uri="{FF2B5EF4-FFF2-40B4-BE49-F238E27FC236}">
                <a16:creationId xmlns:a16="http://schemas.microsoft.com/office/drawing/2014/main" id="{01451668-728E-4DB3-82B3-817095E5C2C7}"/>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1866745746"/>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Image D">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C5AD5BE-9138-4ECE-B954-4B13BD7EC6BB}"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7" name="Group 16">
            <a:extLst>
              <a:ext uri="{FF2B5EF4-FFF2-40B4-BE49-F238E27FC236}">
                <a16:creationId xmlns:a16="http://schemas.microsoft.com/office/drawing/2014/main" id="{271A55C1-8D88-4557-A73B-2F3A0C08267B}"/>
              </a:ext>
            </a:extLst>
          </p:cNvPr>
          <p:cNvGrpSpPr/>
          <p:nvPr userDrawn="1"/>
        </p:nvGrpSpPr>
        <p:grpSpPr>
          <a:xfrm>
            <a:off x="0" y="-597900"/>
            <a:ext cx="5928267" cy="543900"/>
            <a:chOff x="0" y="-597900"/>
            <a:chExt cx="5928267" cy="543900"/>
          </a:xfrm>
        </p:grpSpPr>
        <p:sp>
          <p:nvSpPr>
            <p:cNvPr id="18" name="TextBox 17">
              <a:extLst>
                <a:ext uri="{FF2B5EF4-FFF2-40B4-BE49-F238E27FC236}">
                  <a16:creationId xmlns:a16="http://schemas.microsoft.com/office/drawing/2014/main" id="{1F948C82-1F94-4333-8ABE-092C8254FBBD}"/>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2E6617B1-520F-4DDC-8236-AF7A82411C18}"/>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6" name="Logo">
            <a:extLst>
              <a:ext uri="{FF2B5EF4-FFF2-40B4-BE49-F238E27FC236}">
                <a16:creationId xmlns:a16="http://schemas.microsoft.com/office/drawing/2014/main" id="{38D4C146-DCEA-4DD7-9939-DE7CDAB2AE0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3"/>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4C9CB6">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13" name="Title 1">
            <a:extLst>
              <a:ext uri="{FF2B5EF4-FFF2-40B4-BE49-F238E27FC236}">
                <a16:creationId xmlns:a16="http://schemas.microsoft.com/office/drawing/2014/main" id="{6748920E-3045-4C32-8B25-14F92C4DB19B}"/>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5" name="Subtitle 2">
            <a:extLst>
              <a:ext uri="{FF2B5EF4-FFF2-40B4-BE49-F238E27FC236}">
                <a16:creationId xmlns:a16="http://schemas.microsoft.com/office/drawing/2014/main" id="{4DD4AF61-7850-421E-95C7-1C2FE5287C6F}"/>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244335163"/>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Image 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F547076F-9DBA-43AA-A087-42688F8B7442}"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7" name="Group 16">
            <a:extLst>
              <a:ext uri="{FF2B5EF4-FFF2-40B4-BE49-F238E27FC236}">
                <a16:creationId xmlns:a16="http://schemas.microsoft.com/office/drawing/2014/main" id="{ECC3E0BB-CA09-4A62-B23B-AC595E471D96}"/>
              </a:ext>
            </a:extLst>
          </p:cNvPr>
          <p:cNvGrpSpPr/>
          <p:nvPr userDrawn="1"/>
        </p:nvGrpSpPr>
        <p:grpSpPr>
          <a:xfrm>
            <a:off x="0" y="-597900"/>
            <a:ext cx="5928267" cy="543900"/>
            <a:chOff x="0" y="-597900"/>
            <a:chExt cx="5928267" cy="543900"/>
          </a:xfrm>
        </p:grpSpPr>
        <p:sp>
          <p:nvSpPr>
            <p:cNvPr id="18" name="TextBox 17">
              <a:extLst>
                <a:ext uri="{FF2B5EF4-FFF2-40B4-BE49-F238E27FC236}">
                  <a16:creationId xmlns:a16="http://schemas.microsoft.com/office/drawing/2014/main" id="{B7873C24-A149-48C6-907C-7A1FA344A54B}"/>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4A2EE143-87DE-4AFA-8810-267174F0A234}"/>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4" name="Background">
            <a:extLst>
              <a:ext uri="{FF2B5EF4-FFF2-40B4-BE49-F238E27FC236}">
                <a16:creationId xmlns:a16="http://schemas.microsoft.com/office/drawing/2014/main" id="{A9591880-B220-489B-B89D-CBBBEFBF1BA3}"/>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6" name="Logo">
            <a:extLst>
              <a:ext uri="{FF2B5EF4-FFF2-40B4-BE49-F238E27FC236}">
                <a16:creationId xmlns:a16="http://schemas.microsoft.com/office/drawing/2014/main" id="{58D7E259-2484-4A65-AF85-6C50AFCB116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3"/>
          </a:xfrm>
          <a:prstGeom prst="rect">
            <a:avLst/>
          </a:prstGeom>
        </p:spPr>
      </p:pic>
      <p:sp>
        <p:nvSpPr>
          <p:cNvPr id="12" name="Picture Placeholder 7">
            <a:extLst>
              <a:ext uri="{FF2B5EF4-FFF2-40B4-BE49-F238E27FC236}">
                <a16:creationId xmlns:a16="http://schemas.microsoft.com/office/drawing/2014/main" id="{CC4AA05A-FD17-49A4-BD77-BDAF9C719B95}"/>
              </a:ext>
            </a:extLst>
          </p:cNvPr>
          <p:cNvSpPr>
            <a:spLocks noGrp="1"/>
          </p:cNvSpPr>
          <p:nvPr>
            <p:ph type="pic" sz="quarter" idx="13"/>
          </p:nvPr>
        </p:nvSpPr>
        <p:spPr>
          <a:xfrm>
            <a:off x="107999" y="108000"/>
            <a:ext cx="11977200" cy="6207075"/>
          </a:xfrm>
          <a:prstGeom prst="round2DiagRect">
            <a:avLst>
              <a:gd name="adj1" fmla="val 0"/>
              <a:gd name="adj2" fmla="val 4907"/>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828381">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13" name="Title 1">
            <a:extLst>
              <a:ext uri="{FF2B5EF4-FFF2-40B4-BE49-F238E27FC236}">
                <a16:creationId xmlns:a16="http://schemas.microsoft.com/office/drawing/2014/main" id="{E7B48A50-9518-4F64-998E-62DB8536D8D5}"/>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5" name="Subtitle 2">
            <a:extLst>
              <a:ext uri="{FF2B5EF4-FFF2-40B4-BE49-F238E27FC236}">
                <a16:creationId xmlns:a16="http://schemas.microsoft.com/office/drawing/2014/main" id="{7163A4B2-EDEC-4AC6-8D45-30711EBEA4B3}"/>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1996312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round Imag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BA810DCA-A1A2-48D1-8899-095727DA8144}"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3" name="Group 12">
            <a:extLst>
              <a:ext uri="{FF2B5EF4-FFF2-40B4-BE49-F238E27FC236}">
                <a16:creationId xmlns:a16="http://schemas.microsoft.com/office/drawing/2014/main" id="{84389F0A-DA48-4881-B68C-BE695CE94F5B}"/>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76D67087-CBBF-4D23-8BAB-C5F77154B2C9}"/>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69A352CE-5255-47C0-A6AA-50804C6E6142}"/>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89C3A824-E101-4AAA-A8EC-6072FFDEA78A}"/>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7" name="Logo">
            <a:extLst>
              <a:ext uri="{FF2B5EF4-FFF2-40B4-BE49-F238E27FC236}">
                <a16:creationId xmlns:a16="http://schemas.microsoft.com/office/drawing/2014/main" id="{F6D022BF-46BA-43FC-A338-0C33568C6F3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87154" y="6336357"/>
            <a:ext cx="3204844" cy="521643"/>
          </a:xfrm>
          <a:prstGeom prst="rect">
            <a:avLst/>
          </a:prstGeom>
        </p:spPr>
      </p:pic>
      <p:sp>
        <p:nvSpPr>
          <p:cNvPr id="10" name="Picture Placeholder 7">
            <a:extLst>
              <a:ext uri="{FF2B5EF4-FFF2-40B4-BE49-F238E27FC236}">
                <a16:creationId xmlns:a16="http://schemas.microsoft.com/office/drawing/2014/main" id="{313777E0-5FE2-44DB-BF24-F0F28485215F}"/>
              </a:ext>
            </a:extLst>
          </p:cNvPr>
          <p:cNvSpPr>
            <a:spLocks noGrp="1"/>
          </p:cNvSpPr>
          <p:nvPr>
            <p:ph type="pic" sz="quarter" idx="13"/>
          </p:nvPr>
        </p:nvSpPr>
        <p:spPr>
          <a:xfrm>
            <a:off x="576000" y="816000"/>
            <a:ext cx="4798800" cy="4798800"/>
          </a:xfrm>
          <a:prstGeom prst="ellipse">
            <a:avLst/>
          </a:prstGeom>
          <a:solidFill>
            <a:schemeClr val="bg2"/>
          </a:solidFill>
        </p:spPr>
        <p:txBody>
          <a:bodyPr lIns="0" tIns="540000" bIns="0" anchor="ctr" anchorCtr="0"/>
          <a:lstStyle>
            <a:lvl1pPr marL="0" indent="0" algn="ctr">
              <a:buNone/>
              <a:defRPr sz="1600"/>
            </a:lvl1pPr>
          </a:lstStyle>
          <a:p>
            <a:r>
              <a:rPr lang="en-US" noProof="0"/>
              <a:t>Click icon to add picture</a:t>
            </a:r>
            <a:endParaRPr lang="sv-SE"/>
          </a:p>
        </p:txBody>
      </p:sp>
      <p:sp>
        <p:nvSpPr>
          <p:cNvPr id="14" name="Title 1">
            <a:extLst>
              <a:ext uri="{FF2B5EF4-FFF2-40B4-BE49-F238E27FC236}">
                <a16:creationId xmlns:a16="http://schemas.microsoft.com/office/drawing/2014/main" id="{5FD8554C-78F5-4B66-A707-18482BC6BA40}"/>
              </a:ext>
            </a:extLst>
          </p:cNvPr>
          <p:cNvSpPr>
            <a:spLocks noGrp="1"/>
          </p:cNvSpPr>
          <p:nvPr>
            <p:ph type="ctrTitle" hasCustomPrompt="1"/>
          </p:nvPr>
        </p:nvSpPr>
        <p:spPr>
          <a:xfrm>
            <a:off x="6464300" y="2508900"/>
            <a:ext cx="5151700" cy="813600"/>
          </a:xfrm>
          <a:prstGeom prst="rect">
            <a:avLst/>
          </a:prstGeom>
          <a:noFill/>
        </p:spPr>
        <p:txBody>
          <a:bodyPr lIns="0" rIns="576000" bIns="0" anchor="b" anchorCtr="0"/>
          <a:lstStyle>
            <a:lvl1pPr algn="l">
              <a:defRPr sz="3200">
                <a:solidFill>
                  <a:schemeClr val="tx2"/>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5" name="Subtitle 2">
            <a:extLst>
              <a:ext uri="{FF2B5EF4-FFF2-40B4-BE49-F238E27FC236}">
                <a16:creationId xmlns:a16="http://schemas.microsoft.com/office/drawing/2014/main" id="{28EE106A-5288-42BD-8B1E-855C028C66D6}"/>
              </a:ext>
            </a:extLst>
          </p:cNvPr>
          <p:cNvSpPr>
            <a:spLocks noGrp="1"/>
          </p:cNvSpPr>
          <p:nvPr>
            <p:ph type="subTitle" idx="1" hasCustomPrompt="1"/>
          </p:nvPr>
        </p:nvSpPr>
        <p:spPr>
          <a:xfrm>
            <a:off x="6464300" y="3573410"/>
            <a:ext cx="5151700" cy="564741"/>
          </a:xfrm>
        </p:spPr>
        <p:txBody>
          <a:bodyPr lIns="0" rIns="576000"/>
          <a:lstStyle>
            <a:lvl1pPr marL="0" indent="0" algn="l">
              <a:spcBef>
                <a:spcPts val="0"/>
              </a:spcBef>
              <a:buFont typeface="Arial" panose="020B0604020202020204" pitchFamily="34" charset="0"/>
              <a:buChar char="​"/>
              <a:defRPr sz="18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3536763847"/>
      </p:ext>
    </p:extLst>
  </p:cSld>
  <p:clrMapOvr>
    <a:masterClrMapping/>
  </p:clrMapOvr>
  <p:extLst>
    <p:ext uri="{DCECCB84-F9BA-43D5-87BE-67443E8EF086}">
      <p15:sldGuideLst xmlns:p15="http://schemas.microsoft.com/office/powerpoint/2012/main">
        <p15:guide id="1" pos="4072"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reaker and Image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92A995DA-3219-42BA-87C2-43808482B35C}"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5" name="Group 14">
            <a:extLst>
              <a:ext uri="{FF2B5EF4-FFF2-40B4-BE49-F238E27FC236}">
                <a16:creationId xmlns:a16="http://schemas.microsoft.com/office/drawing/2014/main" id="{457CF9DF-61FE-47E7-ACB0-7B8F5E7EC621}"/>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38B5030D-605C-49B0-8FA5-F28B4743C4AD}"/>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5993AC1F-AF57-4A7B-9BB0-005E0E3F8DE7}"/>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6E8E68">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14" name="Title 1">
            <a:extLst>
              <a:ext uri="{FF2B5EF4-FFF2-40B4-BE49-F238E27FC236}">
                <a16:creationId xmlns:a16="http://schemas.microsoft.com/office/drawing/2014/main" id="{D5E573CE-6DF4-4356-A26D-B3E9907B1BB0}"/>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9D5C2CE0-70B6-41D5-A076-6B7427094E6E}"/>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3547335326"/>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reaker and Image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73761CB-ED4F-4A22-A47A-98D98669C7E7}"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5" name="Group 14">
            <a:extLst>
              <a:ext uri="{FF2B5EF4-FFF2-40B4-BE49-F238E27FC236}">
                <a16:creationId xmlns:a16="http://schemas.microsoft.com/office/drawing/2014/main" id="{6C399795-926C-4DE3-8623-315D79DC1ECF}"/>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54F30E93-6CBE-4BFD-89B9-2DA5A2A12D04}"/>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ED3DC83B-C3D2-4FF1-B6D0-801A362AA4A1}"/>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1E5A2F">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14" name="Title 1">
            <a:extLst>
              <a:ext uri="{FF2B5EF4-FFF2-40B4-BE49-F238E27FC236}">
                <a16:creationId xmlns:a16="http://schemas.microsoft.com/office/drawing/2014/main" id="{47A70310-FD48-4221-9BAB-F43A3D93FE83}"/>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984A82AF-6B03-4DFA-B7ED-1606D3F57D42}"/>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1398788080"/>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reaker and Image C">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3834836-D967-4E2D-95A3-C9F3A73CADC8}"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5" name="Group 14">
            <a:extLst>
              <a:ext uri="{FF2B5EF4-FFF2-40B4-BE49-F238E27FC236}">
                <a16:creationId xmlns:a16="http://schemas.microsoft.com/office/drawing/2014/main" id="{BD88EE99-25B1-458A-B7DD-25DA9462A461}"/>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2809C194-3213-4F95-82C0-02AD5F8CCC87}"/>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9752DB2F-1251-40A8-8580-395068900A8A}"/>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0E304D">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14" name="Title 1">
            <a:extLst>
              <a:ext uri="{FF2B5EF4-FFF2-40B4-BE49-F238E27FC236}">
                <a16:creationId xmlns:a16="http://schemas.microsoft.com/office/drawing/2014/main" id="{7AF85C49-7AE3-4252-81F2-D96912E477B3}"/>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08548E36-93EC-41FE-8256-F2D8C0F936FB}"/>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1874796065"/>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reaker and Image D">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56BBD72-879A-4286-A963-D46B3A7EFC9A}"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5" name="Group 14">
            <a:extLst>
              <a:ext uri="{FF2B5EF4-FFF2-40B4-BE49-F238E27FC236}">
                <a16:creationId xmlns:a16="http://schemas.microsoft.com/office/drawing/2014/main" id="{187706F8-A890-43B8-B788-82EBBBB8FADA}"/>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2034C759-6493-4ED4-9588-876518CC8300}"/>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4F4100C5-EADF-4795-91CA-62AA09E129DD}"/>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4C9CB6">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14" name="Title 1">
            <a:extLst>
              <a:ext uri="{FF2B5EF4-FFF2-40B4-BE49-F238E27FC236}">
                <a16:creationId xmlns:a16="http://schemas.microsoft.com/office/drawing/2014/main" id="{25F7F8DB-4227-4D2B-88A8-A1B8AB15FF42}"/>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9C8D8EF8-4B9F-4D87-9ED1-0BA0E73EBC42}"/>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426499659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reaker and Image 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4369CAE6-6290-4F08-9658-EC0591721EB0}"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5" name="Group 14">
            <a:extLst>
              <a:ext uri="{FF2B5EF4-FFF2-40B4-BE49-F238E27FC236}">
                <a16:creationId xmlns:a16="http://schemas.microsoft.com/office/drawing/2014/main" id="{B1E969A3-1752-4C3B-B517-E07CF4F00CCE}"/>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418D6CED-F17B-4E9C-8B28-F9F1F850C1D3}"/>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22132B43-430C-41F7-BCAA-842F3B4A10EE}"/>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828381">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sv-SE" noProof="0"/>
              <a:t>.</a:t>
            </a:r>
          </a:p>
        </p:txBody>
      </p:sp>
      <p:sp>
        <p:nvSpPr>
          <p:cNvPr id="14" name="Title 1">
            <a:extLst>
              <a:ext uri="{FF2B5EF4-FFF2-40B4-BE49-F238E27FC236}">
                <a16:creationId xmlns:a16="http://schemas.microsoft.com/office/drawing/2014/main" id="{0E63982B-68A2-452A-A141-798EA1F3B77D}"/>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36038745-A84E-4F86-A90C-E23368E5939D}"/>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877208575"/>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reaker and colour block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6E3020B-76A3-42F5-A6FF-B80BF02128B2}"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D9E1D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6E8E6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0" name="Title 1">
            <a:extLst>
              <a:ext uri="{FF2B5EF4-FFF2-40B4-BE49-F238E27FC236}">
                <a16:creationId xmlns:a16="http://schemas.microsoft.com/office/drawing/2014/main" id="{C8C07DA4-933A-494C-95CF-1E385604B3E8}"/>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B004D00D-7C7B-4122-B29B-D450032019DC}"/>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36256191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and Image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73761CB-ED4F-4A22-A47A-98D98669C7E7}"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5" name="Group 14">
            <a:extLst>
              <a:ext uri="{FF2B5EF4-FFF2-40B4-BE49-F238E27FC236}">
                <a16:creationId xmlns:a16="http://schemas.microsoft.com/office/drawing/2014/main" id="{6C399795-926C-4DE3-8623-315D79DC1ECF}"/>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54F30E93-6CBE-4BFD-89B9-2DA5A2A12D04}"/>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ED3DC83B-C3D2-4FF1-B6D0-801A362AA4A1}"/>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1E5A2F">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4" name="Title 1">
            <a:extLst>
              <a:ext uri="{FF2B5EF4-FFF2-40B4-BE49-F238E27FC236}">
                <a16:creationId xmlns:a16="http://schemas.microsoft.com/office/drawing/2014/main" id="{47A70310-FD48-4221-9BAB-F43A3D93FE83}"/>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984A82AF-6B03-4DFA-B7ED-1606D3F57D42}"/>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1398788080"/>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reaker and colour block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6ADFD0F-7D3F-4F90-A59B-FB5357A2D6E5}"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B7C3B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1E5A2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0" name="Title 1">
            <a:extLst>
              <a:ext uri="{FF2B5EF4-FFF2-40B4-BE49-F238E27FC236}">
                <a16:creationId xmlns:a16="http://schemas.microsoft.com/office/drawing/2014/main" id="{4BB7FA05-24C6-4614-8C26-05DBA232787A}"/>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79EDDE07-2EA2-4FB4-9DEB-6B934764DC9A}"/>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1904796869"/>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reaker and colour block C">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A6E3AD2F-E188-43CE-B001-F621C230FF70}"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A6BCD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0E30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0" name="Title 1">
            <a:extLst>
              <a:ext uri="{FF2B5EF4-FFF2-40B4-BE49-F238E27FC236}">
                <a16:creationId xmlns:a16="http://schemas.microsoft.com/office/drawing/2014/main" id="{B1AF8497-37D2-48C7-AE52-F72CD54886B8}"/>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279E94CD-ECF6-4BD3-9D22-F8E0B0C62729}"/>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319495226"/>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reaker and colour block D">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47CAF37-2D3A-45F2-95E3-9B16100A836C}"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CFD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4C9CB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0" name="Title 1">
            <a:extLst>
              <a:ext uri="{FF2B5EF4-FFF2-40B4-BE49-F238E27FC236}">
                <a16:creationId xmlns:a16="http://schemas.microsoft.com/office/drawing/2014/main" id="{4CAF178F-6160-4512-B9D9-BCAA17ADA776}"/>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4E8CD2E1-E162-49A6-A46F-D3F21D7C9473}"/>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2791033677"/>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reaker and colour block 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93109F02-B76C-4B2B-8479-A3BB76EE883B}"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sp>
        <p:nvSpPr>
          <p:cNvPr id="13" name="Background">
            <a:extLst>
              <a:ext uri="{FF2B5EF4-FFF2-40B4-BE49-F238E27FC236}">
                <a16:creationId xmlns:a16="http://schemas.microsoft.com/office/drawing/2014/main" id="{6DE63363-482E-4300-A567-C7A58B7D7FE5}"/>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2" name="Rectangle: Diagonal Corners Rounded 11">
            <a:extLst>
              <a:ext uri="{FF2B5EF4-FFF2-40B4-BE49-F238E27FC236}">
                <a16:creationId xmlns:a16="http://schemas.microsoft.com/office/drawing/2014/main" id="{4C7DF53D-B644-4EE2-A502-EA16E13FB826}"/>
              </a:ext>
            </a:extLst>
          </p:cNvPr>
          <p:cNvSpPr/>
          <p:nvPr userDrawn="1"/>
        </p:nvSpPr>
        <p:spPr>
          <a:xfrm>
            <a:off x="108000" y="107999"/>
            <a:ext cx="11976100" cy="6642000"/>
          </a:xfrm>
          <a:prstGeom prst="round2DiagRect">
            <a:avLst>
              <a:gd name="adj1" fmla="val 0"/>
              <a:gd name="adj2" fmla="val 4589"/>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5" name="Oval 14">
            <a:extLst>
              <a:ext uri="{FF2B5EF4-FFF2-40B4-BE49-F238E27FC236}">
                <a16:creationId xmlns:a16="http://schemas.microsoft.com/office/drawing/2014/main" id="{EE3B85B2-F4B5-4FCD-94E3-D140604CB92E}"/>
              </a:ext>
            </a:extLst>
          </p:cNvPr>
          <p:cNvSpPr/>
          <p:nvPr userDrawn="1"/>
        </p:nvSpPr>
        <p:spPr>
          <a:xfrm>
            <a:off x="576000" y="817200"/>
            <a:ext cx="4798800" cy="4798800"/>
          </a:xfrm>
          <a:prstGeom prst="ellipse">
            <a:avLst/>
          </a:prstGeom>
          <a:solidFill>
            <a:srgbClr val="82838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0" name="Title 1">
            <a:extLst>
              <a:ext uri="{FF2B5EF4-FFF2-40B4-BE49-F238E27FC236}">
                <a16:creationId xmlns:a16="http://schemas.microsoft.com/office/drawing/2014/main" id="{EFC70C31-B027-4CCE-8EAF-3948F19CE2CD}"/>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sv-SE"/>
              <a:t>Click to </a:t>
            </a:r>
            <a:r>
              <a:rPr lang="sv-SE" err="1"/>
              <a:t>add</a:t>
            </a:r>
            <a:r>
              <a:rPr lang="sv-SE"/>
              <a:t> </a:t>
            </a:r>
            <a:r>
              <a:rPr lang="sv-SE" err="1"/>
              <a:t>title</a:t>
            </a:r>
            <a:r>
              <a:rPr lang="sv-SE"/>
              <a:t> max 2 </a:t>
            </a:r>
            <a:r>
              <a:rPr lang="sv-SE" err="1"/>
              <a:t>lines</a:t>
            </a:r>
            <a:r>
              <a:rPr lang="sv-SE"/>
              <a:t> </a:t>
            </a:r>
          </a:p>
        </p:txBody>
      </p:sp>
      <p:sp>
        <p:nvSpPr>
          <p:cNvPr id="17" name="Subtitle 2">
            <a:extLst>
              <a:ext uri="{FF2B5EF4-FFF2-40B4-BE49-F238E27FC236}">
                <a16:creationId xmlns:a16="http://schemas.microsoft.com/office/drawing/2014/main" id="{7D076E74-B013-454E-B272-5A5C0D048F1F}"/>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subtitle</a:t>
            </a:r>
            <a:r>
              <a:rPr lang="sv-SE"/>
              <a:t> (</a:t>
            </a:r>
            <a:r>
              <a:rPr lang="sv-SE" err="1"/>
              <a:t>e.g</a:t>
            </a:r>
            <a:r>
              <a:rPr lang="sv-SE"/>
              <a:t>. </a:t>
            </a:r>
            <a:r>
              <a:rPr lang="sv-SE" err="1"/>
              <a:t>name</a:t>
            </a:r>
            <a:r>
              <a:rPr lang="sv-SE"/>
              <a:t>/date)</a:t>
            </a:r>
          </a:p>
        </p:txBody>
      </p:sp>
    </p:spTree>
    <p:extLst>
      <p:ext uri="{BB962C8B-B14F-4D97-AF65-F5344CB8AC3E}">
        <p14:creationId xmlns:p14="http://schemas.microsoft.com/office/powerpoint/2010/main" val="3386359306"/>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reaker Image short quote ">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A0A4016-1DEB-47AE-8028-36E5CE3D5C2C}"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3" name="Group 12">
            <a:extLst>
              <a:ext uri="{FF2B5EF4-FFF2-40B4-BE49-F238E27FC236}">
                <a16:creationId xmlns:a16="http://schemas.microsoft.com/office/drawing/2014/main" id="{16444D32-F481-4429-8A26-4FB79FBA6BE4}"/>
              </a:ext>
            </a:extLst>
          </p:cNvPr>
          <p:cNvGrpSpPr/>
          <p:nvPr userDrawn="1"/>
        </p:nvGrpSpPr>
        <p:grpSpPr>
          <a:xfrm>
            <a:off x="0" y="-827406"/>
            <a:ext cx="5928267" cy="543900"/>
            <a:chOff x="0" y="-597900"/>
            <a:chExt cx="5928267" cy="543900"/>
          </a:xfrm>
        </p:grpSpPr>
        <p:sp>
          <p:nvSpPr>
            <p:cNvPr id="14" name="TextBox 13">
              <a:extLst>
                <a:ext uri="{FF2B5EF4-FFF2-40B4-BE49-F238E27FC236}">
                  <a16:creationId xmlns:a16="http://schemas.microsoft.com/office/drawing/2014/main" id="{9520DFD1-6F3E-4FD6-B94F-9198DC2C9D1A}"/>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6" name="Picture 19">
              <a:extLst>
                <a:ext uri="{FF2B5EF4-FFF2-40B4-BE49-F238E27FC236}">
                  <a16:creationId xmlns:a16="http://schemas.microsoft.com/office/drawing/2014/main" id="{434EB7C5-E899-411A-90C5-F53E50232A21}"/>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5" name="TextBox 14">
            <a:extLst>
              <a:ext uri="{FF2B5EF4-FFF2-40B4-BE49-F238E27FC236}">
                <a16:creationId xmlns:a16="http://schemas.microsoft.com/office/drawing/2014/main" id="{D593B06F-D77C-4DD7-848C-C4410DFE8D34}"/>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Title/name to white if the image is dark.</a:t>
            </a:r>
          </a:p>
        </p:txBody>
      </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0" name="Picture Placeholder 7">
            <a:extLst>
              <a:ext uri="{FF2B5EF4-FFF2-40B4-BE49-F238E27FC236}">
                <a16:creationId xmlns:a16="http://schemas.microsoft.com/office/drawing/2014/main" id="{D2AFA78C-D271-4BC6-BB8E-A0098E6F20B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2" name="Title 1"/>
          <p:cNvSpPr>
            <a:spLocks noGrp="1"/>
          </p:cNvSpPr>
          <p:nvPr>
            <p:ph type="ctrTitle" hasCustomPrompt="1"/>
          </p:nvPr>
        </p:nvSpPr>
        <p:spPr>
          <a:xfrm>
            <a:off x="576000" y="611188"/>
            <a:ext cx="4464000" cy="2977586"/>
          </a:xfrm>
          <a:prstGeom prst="rect">
            <a:avLst/>
          </a:prstGeom>
          <a:noFill/>
        </p:spPr>
        <p:txBody>
          <a:bodyPr lIns="0" rIns="0" bIns="0" anchor="b"/>
          <a:lstStyle>
            <a:lvl1pPr algn="l">
              <a:defRPr sz="4000" b="1">
                <a:solidFill>
                  <a:schemeClr val="tx2"/>
                </a:solidFill>
              </a:defRPr>
            </a:lvl1pPr>
          </a:lstStyle>
          <a:p>
            <a:r>
              <a:rPr lang="sv-SE"/>
              <a:t>Click to </a:t>
            </a:r>
            <a:r>
              <a:rPr lang="sv-SE" err="1"/>
              <a:t>add</a:t>
            </a:r>
            <a:r>
              <a:rPr lang="sv-SE"/>
              <a:t> </a:t>
            </a:r>
            <a:r>
              <a:rPr lang="sv-SE" err="1"/>
              <a:t>title</a:t>
            </a:r>
            <a:endParaRPr lang="sv-SE"/>
          </a:p>
        </p:txBody>
      </p:sp>
      <p:sp>
        <p:nvSpPr>
          <p:cNvPr id="3" name="Subtitle 2"/>
          <p:cNvSpPr>
            <a:spLocks noGrp="1"/>
          </p:cNvSpPr>
          <p:nvPr>
            <p:ph type="subTitle" idx="1" hasCustomPrompt="1"/>
          </p:nvPr>
        </p:nvSpPr>
        <p:spPr>
          <a:xfrm>
            <a:off x="576000" y="3840110"/>
            <a:ext cx="4464000" cy="564741"/>
          </a:xfrm>
        </p:spPr>
        <p:txBody>
          <a:bodyPr lIns="0" rIns="0"/>
          <a:lstStyle>
            <a:lvl1pPr marL="0" indent="0" algn="l">
              <a:spcBef>
                <a:spcPts val="0"/>
              </a:spcBef>
              <a:buFont typeface="Arial" panose="020B0604020202020204" pitchFamily="34" charset="0"/>
              <a:buChar char="​"/>
              <a:defRPr sz="18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name</a:t>
            </a:r>
            <a:endParaRPr lang="sv-SE"/>
          </a:p>
        </p:txBody>
      </p:sp>
    </p:spTree>
    <p:extLst>
      <p:ext uri="{BB962C8B-B14F-4D97-AF65-F5344CB8AC3E}">
        <p14:creationId xmlns:p14="http://schemas.microsoft.com/office/powerpoint/2010/main" val="34739134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reaker Image long quote ">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A0A4016-1DEB-47AE-8028-36E5CE3D5C2C}"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4" name="Group 13">
            <a:extLst>
              <a:ext uri="{FF2B5EF4-FFF2-40B4-BE49-F238E27FC236}">
                <a16:creationId xmlns:a16="http://schemas.microsoft.com/office/drawing/2014/main" id="{AD7B5D40-7457-48F1-A1F4-CCA125247796}"/>
              </a:ext>
            </a:extLst>
          </p:cNvPr>
          <p:cNvGrpSpPr/>
          <p:nvPr userDrawn="1"/>
        </p:nvGrpSpPr>
        <p:grpSpPr>
          <a:xfrm>
            <a:off x="0" y="-827406"/>
            <a:ext cx="5928267" cy="543900"/>
            <a:chOff x="0" y="-597900"/>
            <a:chExt cx="5928267" cy="543900"/>
          </a:xfrm>
        </p:grpSpPr>
        <p:sp>
          <p:nvSpPr>
            <p:cNvPr id="15" name="TextBox 14">
              <a:extLst>
                <a:ext uri="{FF2B5EF4-FFF2-40B4-BE49-F238E27FC236}">
                  <a16:creationId xmlns:a16="http://schemas.microsoft.com/office/drawing/2014/main" id="{E5E8695E-85CF-4D58-AFE2-6F1F16B82D45}"/>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6" name="Picture 19">
              <a:extLst>
                <a:ext uri="{FF2B5EF4-FFF2-40B4-BE49-F238E27FC236}">
                  <a16:creationId xmlns:a16="http://schemas.microsoft.com/office/drawing/2014/main" id="{FE624AF0-1C04-4589-9692-BBF9C1803D06}"/>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3" name="TextBox 12">
            <a:extLst>
              <a:ext uri="{FF2B5EF4-FFF2-40B4-BE49-F238E27FC236}">
                <a16:creationId xmlns:a16="http://schemas.microsoft.com/office/drawing/2014/main" id="{CF478351-924B-4BB6-B418-98294A06A9B1}"/>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Title/name to white if the image is dark.</a:t>
            </a:r>
          </a:p>
        </p:txBody>
      </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0" name="Picture Placeholder 7">
            <a:extLst>
              <a:ext uri="{FF2B5EF4-FFF2-40B4-BE49-F238E27FC236}">
                <a16:creationId xmlns:a16="http://schemas.microsoft.com/office/drawing/2014/main" id="{D2AFA78C-D271-4BC6-BB8E-A0098E6F20B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2" name="Title 1"/>
          <p:cNvSpPr>
            <a:spLocks noGrp="1"/>
          </p:cNvSpPr>
          <p:nvPr>
            <p:ph type="ctrTitle" hasCustomPrompt="1"/>
          </p:nvPr>
        </p:nvSpPr>
        <p:spPr>
          <a:xfrm>
            <a:off x="576000" y="611188"/>
            <a:ext cx="4464000" cy="2977586"/>
          </a:xfrm>
          <a:prstGeom prst="rect">
            <a:avLst/>
          </a:prstGeom>
          <a:noFill/>
        </p:spPr>
        <p:txBody>
          <a:bodyPr lIns="0" rIns="0" bIns="0" anchor="b"/>
          <a:lstStyle>
            <a:lvl1pPr algn="l">
              <a:defRPr sz="3200" b="1">
                <a:solidFill>
                  <a:schemeClr val="tx2"/>
                </a:solidFill>
              </a:defRPr>
            </a:lvl1pPr>
          </a:lstStyle>
          <a:p>
            <a:r>
              <a:rPr lang="sv-SE"/>
              <a:t>Click to </a:t>
            </a:r>
            <a:r>
              <a:rPr lang="sv-SE" err="1"/>
              <a:t>add</a:t>
            </a:r>
            <a:r>
              <a:rPr lang="sv-SE"/>
              <a:t> </a:t>
            </a:r>
            <a:r>
              <a:rPr lang="sv-SE" err="1"/>
              <a:t>title</a:t>
            </a:r>
            <a:endParaRPr lang="sv-SE"/>
          </a:p>
        </p:txBody>
      </p:sp>
      <p:sp>
        <p:nvSpPr>
          <p:cNvPr id="3" name="Subtitle 2"/>
          <p:cNvSpPr>
            <a:spLocks noGrp="1"/>
          </p:cNvSpPr>
          <p:nvPr>
            <p:ph type="subTitle" idx="1" hasCustomPrompt="1"/>
          </p:nvPr>
        </p:nvSpPr>
        <p:spPr>
          <a:xfrm>
            <a:off x="576000" y="3840110"/>
            <a:ext cx="4464000" cy="564741"/>
          </a:xfrm>
        </p:spPr>
        <p:txBody>
          <a:bodyPr lIns="0" rIns="0"/>
          <a:lstStyle>
            <a:lvl1pPr marL="0" indent="0" algn="l">
              <a:spcBef>
                <a:spcPts val="0"/>
              </a:spcBef>
              <a:buFont typeface="Arial" panose="020B0604020202020204" pitchFamily="34" charset="0"/>
              <a:buChar char="​"/>
              <a:defRPr sz="18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a:t>
            </a:r>
            <a:r>
              <a:rPr lang="sv-SE" err="1"/>
              <a:t>name</a:t>
            </a:r>
            <a:endParaRPr lang="sv-SE"/>
          </a:p>
        </p:txBody>
      </p:sp>
    </p:spTree>
    <p:extLst>
      <p:ext uri="{BB962C8B-B14F-4D97-AF65-F5344CB8AC3E}">
        <p14:creationId xmlns:p14="http://schemas.microsoft.com/office/powerpoint/2010/main" val="29146821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reaker Image big number">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DA0A4016-1DEB-47AE-8028-36E5CE3D5C2C}" type="datetime4">
              <a:rPr lang="sv-SE" smtClean="0"/>
              <a:t>5 januari 2024</a:t>
            </a:fld>
            <a:endParaRPr lang="sv-SE"/>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sv-SE"/>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sv-SE" smtClean="0"/>
              <a:pPr/>
              <a:t>‹#›</a:t>
            </a:fld>
            <a:endParaRPr lang="sv-SE"/>
          </a:p>
        </p:txBody>
      </p:sp>
      <p:grpSp>
        <p:nvGrpSpPr>
          <p:cNvPr id="14" name="Group 13">
            <a:extLst>
              <a:ext uri="{FF2B5EF4-FFF2-40B4-BE49-F238E27FC236}">
                <a16:creationId xmlns:a16="http://schemas.microsoft.com/office/drawing/2014/main" id="{6D7EAF7B-7321-4E06-A546-7C49B7B5C1DD}"/>
              </a:ext>
            </a:extLst>
          </p:cNvPr>
          <p:cNvGrpSpPr/>
          <p:nvPr userDrawn="1"/>
        </p:nvGrpSpPr>
        <p:grpSpPr>
          <a:xfrm>
            <a:off x="0" y="-827406"/>
            <a:ext cx="5928267" cy="543900"/>
            <a:chOff x="0" y="-597900"/>
            <a:chExt cx="5928267" cy="543900"/>
          </a:xfrm>
        </p:grpSpPr>
        <p:sp>
          <p:nvSpPr>
            <p:cNvPr id="15" name="TextBox 14">
              <a:extLst>
                <a:ext uri="{FF2B5EF4-FFF2-40B4-BE49-F238E27FC236}">
                  <a16:creationId xmlns:a16="http://schemas.microsoft.com/office/drawing/2014/main" id="{8F2901F8-3D8B-4533-A534-DA4C60A196F1}"/>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6" name="Picture 19">
              <a:extLst>
                <a:ext uri="{FF2B5EF4-FFF2-40B4-BE49-F238E27FC236}">
                  <a16:creationId xmlns:a16="http://schemas.microsoft.com/office/drawing/2014/main" id="{6624CBC6-9035-4922-84B5-469B270B13B0}"/>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3" name="TextBox 12">
            <a:extLst>
              <a:ext uri="{FF2B5EF4-FFF2-40B4-BE49-F238E27FC236}">
                <a16:creationId xmlns:a16="http://schemas.microsoft.com/office/drawing/2014/main" id="{1CBA68E5-8BB2-4AAD-AEEC-EE049ED1A113}"/>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Change the color of the Title/name to white if the image is dark.</a:t>
            </a:r>
          </a:p>
        </p:txBody>
      </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10" name="Picture Placeholder 7">
            <a:extLst>
              <a:ext uri="{FF2B5EF4-FFF2-40B4-BE49-F238E27FC236}">
                <a16:creationId xmlns:a16="http://schemas.microsoft.com/office/drawing/2014/main" id="{D2AFA78C-D271-4BC6-BB8E-A0098E6F20B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sv-SE"/>
          </a:p>
        </p:txBody>
      </p:sp>
      <p:sp>
        <p:nvSpPr>
          <p:cNvPr id="2" name="Title 1"/>
          <p:cNvSpPr>
            <a:spLocks noGrp="1"/>
          </p:cNvSpPr>
          <p:nvPr>
            <p:ph type="ctrTitle" hasCustomPrompt="1"/>
          </p:nvPr>
        </p:nvSpPr>
        <p:spPr>
          <a:xfrm>
            <a:off x="576000" y="611188"/>
            <a:ext cx="4464000" cy="2977586"/>
          </a:xfrm>
          <a:prstGeom prst="rect">
            <a:avLst/>
          </a:prstGeom>
          <a:noFill/>
        </p:spPr>
        <p:txBody>
          <a:bodyPr lIns="0" rIns="0" bIns="0" anchor="b"/>
          <a:lstStyle>
            <a:lvl1pPr algn="l">
              <a:defRPr sz="13800" b="1">
                <a:solidFill>
                  <a:schemeClr val="tx2"/>
                </a:solidFill>
              </a:defRPr>
            </a:lvl1pPr>
          </a:lstStyle>
          <a:p>
            <a:r>
              <a:rPr lang="sv-SE"/>
              <a:t>#7%</a:t>
            </a:r>
          </a:p>
        </p:txBody>
      </p:sp>
      <p:sp>
        <p:nvSpPr>
          <p:cNvPr id="3" name="Subtitle 2"/>
          <p:cNvSpPr>
            <a:spLocks noGrp="1"/>
          </p:cNvSpPr>
          <p:nvPr>
            <p:ph type="subTitle" idx="1" hasCustomPrompt="1"/>
          </p:nvPr>
        </p:nvSpPr>
        <p:spPr>
          <a:xfrm>
            <a:off x="576000" y="3840110"/>
            <a:ext cx="4464000" cy="564741"/>
          </a:xfrm>
        </p:spPr>
        <p:txBody>
          <a:bodyPr lIns="0" rIns="0"/>
          <a:lstStyle>
            <a:lvl1pPr marL="0" indent="0" algn="l">
              <a:spcBef>
                <a:spcPts val="0"/>
              </a:spcBef>
              <a:buFont typeface="Arial" panose="020B0604020202020204" pitchFamily="34" charset="0"/>
              <a:buChar char="​"/>
              <a:defRPr sz="2400">
                <a:solidFill>
                  <a:schemeClr val="tx2"/>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text</a:t>
            </a:r>
          </a:p>
        </p:txBody>
      </p:sp>
    </p:spTree>
    <p:extLst>
      <p:ext uri="{BB962C8B-B14F-4D97-AF65-F5344CB8AC3E}">
        <p14:creationId xmlns:p14="http://schemas.microsoft.com/office/powerpoint/2010/main" val="12630689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ext A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DDD7EB5-DF3C-4821-9F19-4D85A5FC89E4}"/>
              </a:ext>
            </a:extLst>
          </p:cNvPr>
          <p:cNvSpPr>
            <a:spLocks noGrp="1"/>
          </p:cNvSpPr>
          <p:nvPr>
            <p:ph type="dt" sz="half" idx="10"/>
          </p:nvPr>
        </p:nvSpPr>
        <p:spPr/>
        <p:txBody>
          <a:bodyPr/>
          <a:lstStyle/>
          <a:p>
            <a:fld id="{9BB2AAD4-66F7-4E11-AD16-5F66EE3CA923}" type="datetime4">
              <a:rPr lang="sv-SE" smtClean="0"/>
              <a:t>5 januari 2024</a:t>
            </a:fld>
            <a:endParaRPr lang="sv-SE"/>
          </a:p>
        </p:txBody>
      </p:sp>
      <p:sp>
        <p:nvSpPr>
          <p:cNvPr id="11" name="TextBox 10">
            <a:extLst>
              <a:ext uri="{FF2B5EF4-FFF2-40B4-BE49-F238E27FC236}">
                <a16:creationId xmlns:a16="http://schemas.microsoft.com/office/drawing/2014/main" id="{41354EA5-25C3-4C48-A302-D1E491015A8D}"/>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10" name="Rectangle: Diagonal Corners Rounded 9">
            <a:extLst>
              <a:ext uri="{FF2B5EF4-FFF2-40B4-BE49-F238E27FC236}">
                <a16:creationId xmlns:a16="http://schemas.microsoft.com/office/drawing/2014/main" id="{4BB312E1-18D0-4932-9ADF-903384A172EB}"/>
              </a:ext>
            </a:extLst>
          </p:cNvPr>
          <p:cNvSpPr/>
          <p:nvPr userDrawn="1"/>
        </p:nvSpPr>
        <p:spPr>
          <a:xfrm>
            <a:off x="108000" y="108000"/>
            <a:ext cx="11976100" cy="6207075"/>
          </a:xfrm>
          <a:prstGeom prst="round2DiagRect">
            <a:avLst>
              <a:gd name="adj1" fmla="val 0"/>
              <a:gd name="adj2" fmla="val 4953"/>
            </a:avLst>
          </a:prstGeom>
          <a:solidFill>
            <a:srgbClr val="D9E1D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 name="Title 1"/>
          <p:cNvSpPr>
            <a:spLocks noGrp="1"/>
          </p:cNvSpPr>
          <p:nvPr>
            <p:ph type="title" hasCustomPrompt="1"/>
          </p:nvPr>
        </p:nvSpPr>
        <p:spPr/>
        <p:txBody>
          <a:bodyPr/>
          <a:lstStyle/>
          <a:p>
            <a:r>
              <a:rPr lang="sv-SE" noProof="0"/>
              <a:t>Click to </a:t>
            </a:r>
            <a:r>
              <a:rPr lang="sv-SE" noProof="0" err="1"/>
              <a:t>add</a:t>
            </a:r>
            <a:r>
              <a:rPr lang="sv-SE" noProof="0"/>
              <a:t> </a:t>
            </a:r>
            <a:r>
              <a:rPr lang="sv-SE" noProof="0" err="1"/>
              <a:t>title</a:t>
            </a:r>
            <a:endParaRPr lang="sv-SE" noProof="0"/>
          </a:p>
        </p:txBody>
      </p:sp>
      <p:sp>
        <p:nvSpPr>
          <p:cNvPr id="8" name="Text Placeholder 7">
            <a:extLst>
              <a:ext uri="{FF2B5EF4-FFF2-40B4-BE49-F238E27FC236}">
                <a16:creationId xmlns:a16="http://schemas.microsoft.com/office/drawing/2014/main" id="{42F693ED-7FF6-46B3-9057-DDED91D5D15D}"/>
              </a:ext>
            </a:extLst>
          </p:cNvPr>
          <p:cNvSpPr>
            <a:spLocks noGrp="1"/>
          </p:cNvSpPr>
          <p:nvPr>
            <p:ph type="body" sz="quarter" idx="13" hasCustomPrompt="1"/>
          </p:nvPr>
        </p:nvSpPr>
        <p:spPr>
          <a:xfrm>
            <a:off x="574675" y="1760538"/>
            <a:ext cx="725892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9" name="Subtitle 2">
            <a:extLst>
              <a:ext uri="{FF2B5EF4-FFF2-40B4-BE49-F238E27FC236}">
                <a16:creationId xmlns:a16="http://schemas.microsoft.com/office/drawing/2014/main" id="{7653122B-B719-4C2C-9154-2CB24E0FBA9C}"/>
              </a:ext>
            </a:extLst>
          </p:cNvPr>
          <p:cNvSpPr>
            <a:spLocks noGrp="1"/>
          </p:cNvSpPr>
          <p:nvPr>
            <p:ph type="subTitle" idx="17" hasCustomPrompt="1"/>
          </p:nvPr>
        </p:nvSpPr>
        <p:spPr>
          <a:xfrm>
            <a:off x="6156000" y="6433200"/>
            <a:ext cx="4680000" cy="221062"/>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53341D72-3B36-4A00-A526-2268F0998E9E}"/>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8EFD1BC0-CDB4-4504-9085-9272ABA04A3C}"/>
              </a:ext>
            </a:extLst>
          </p:cNvPr>
          <p:cNvSpPr>
            <a:spLocks noGrp="1"/>
          </p:cNvSpPr>
          <p:nvPr>
            <p:ph type="sldNum" sz="quarter" idx="12"/>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1094783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ext CD">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8CBB247E-CFCB-41A4-A22E-7510AB0A654C}"/>
              </a:ext>
            </a:extLst>
          </p:cNvPr>
          <p:cNvSpPr>
            <a:spLocks noGrp="1"/>
          </p:cNvSpPr>
          <p:nvPr>
            <p:ph type="dt" sz="half" idx="10"/>
          </p:nvPr>
        </p:nvSpPr>
        <p:spPr/>
        <p:txBody>
          <a:bodyPr/>
          <a:lstStyle/>
          <a:p>
            <a:fld id="{DE87DA65-D9A7-4DDF-8CA8-D7FCCE3EFEDF}" type="datetime4">
              <a:rPr lang="sv-SE" smtClean="0"/>
              <a:t>5 januari 2024</a:t>
            </a:fld>
            <a:endParaRPr lang="sv-SE"/>
          </a:p>
        </p:txBody>
      </p:sp>
      <p:sp>
        <p:nvSpPr>
          <p:cNvPr id="10" name="TextBox 9">
            <a:extLst>
              <a:ext uri="{FF2B5EF4-FFF2-40B4-BE49-F238E27FC236}">
                <a16:creationId xmlns:a16="http://schemas.microsoft.com/office/drawing/2014/main" id="{9D89496A-D184-4520-9564-B02C07F1B9FD}"/>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11" name="Rectangle: Diagonal Corners Rounded 10">
            <a:extLst>
              <a:ext uri="{FF2B5EF4-FFF2-40B4-BE49-F238E27FC236}">
                <a16:creationId xmlns:a16="http://schemas.microsoft.com/office/drawing/2014/main" id="{D0381117-EB7D-46B7-9465-857E512B0BC7}"/>
              </a:ext>
            </a:extLst>
          </p:cNvPr>
          <p:cNvSpPr/>
          <p:nvPr userDrawn="1"/>
        </p:nvSpPr>
        <p:spPr>
          <a:xfrm>
            <a:off x="108000" y="108000"/>
            <a:ext cx="11976100" cy="6207075"/>
          </a:xfrm>
          <a:prstGeom prst="round2DiagRect">
            <a:avLst>
              <a:gd name="adj1" fmla="val 0"/>
              <a:gd name="adj2" fmla="val 4953"/>
            </a:avLst>
          </a:prstGeom>
          <a:solidFill>
            <a:srgbClr val="CFDFE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 name="Title 1"/>
          <p:cNvSpPr>
            <a:spLocks noGrp="1"/>
          </p:cNvSpPr>
          <p:nvPr>
            <p:ph type="title" hasCustomPrompt="1"/>
          </p:nvPr>
        </p:nvSpPr>
        <p:spPr/>
        <p:txBody>
          <a:bodyPr/>
          <a:lstStyle/>
          <a:p>
            <a:r>
              <a:rPr lang="sv-SE" noProof="0"/>
              <a:t>Click to </a:t>
            </a:r>
            <a:r>
              <a:rPr lang="sv-SE" noProof="0" err="1"/>
              <a:t>add</a:t>
            </a:r>
            <a:r>
              <a:rPr lang="sv-SE" noProof="0"/>
              <a:t> </a:t>
            </a:r>
            <a:r>
              <a:rPr lang="sv-SE" noProof="0" err="1"/>
              <a:t>title</a:t>
            </a:r>
            <a:endParaRPr lang="sv-SE" noProof="0"/>
          </a:p>
        </p:txBody>
      </p:sp>
      <p:sp>
        <p:nvSpPr>
          <p:cNvPr id="8" name="Text Placeholder 7">
            <a:extLst>
              <a:ext uri="{FF2B5EF4-FFF2-40B4-BE49-F238E27FC236}">
                <a16:creationId xmlns:a16="http://schemas.microsoft.com/office/drawing/2014/main" id="{2E1B6890-C8E2-43FF-8E40-0B6EACDE3BCC}"/>
              </a:ext>
            </a:extLst>
          </p:cNvPr>
          <p:cNvSpPr>
            <a:spLocks noGrp="1"/>
          </p:cNvSpPr>
          <p:nvPr>
            <p:ph type="body" sz="quarter" idx="13" hasCustomPrompt="1"/>
          </p:nvPr>
        </p:nvSpPr>
        <p:spPr>
          <a:xfrm>
            <a:off x="574675" y="1760538"/>
            <a:ext cx="725892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9" name="Subtitle 2">
            <a:extLst>
              <a:ext uri="{FF2B5EF4-FFF2-40B4-BE49-F238E27FC236}">
                <a16:creationId xmlns:a16="http://schemas.microsoft.com/office/drawing/2014/main" id="{3412A1F3-CEEF-4930-99E8-948148224CA0}"/>
              </a:ext>
            </a:extLst>
          </p:cNvPr>
          <p:cNvSpPr>
            <a:spLocks noGrp="1"/>
          </p:cNvSpPr>
          <p:nvPr>
            <p:ph type="subTitle" idx="17" hasCustomPrompt="1"/>
          </p:nvPr>
        </p:nvSpPr>
        <p:spPr>
          <a:xfrm>
            <a:off x="6156000" y="6433200"/>
            <a:ext cx="4680000" cy="221062"/>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F1FAD00C-7792-41E5-AA9E-E6744AF44F67}"/>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13C44E11-9E4D-4B00-94B7-EBFD52138E94}"/>
              </a:ext>
            </a:extLst>
          </p:cNvPr>
          <p:cNvSpPr>
            <a:spLocks noGrp="1"/>
          </p:cNvSpPr>
          <p:nvPr>
            <p:ph type="sldNum" sz="quarter" idx="12"/>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39521852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ext E">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1E6E491D-D6F3-4CBD-A106-53C1AA09303B}"/>
              </a:ext>
            </a:extLst>
          </p:cNvPr>
          <p:cNvSpPr>
            <a:spLocks noGrp="1"/>
          </p:cNvSpPr>
          <p:nvPr>
            <p:ph type="dt" sz="half" idx="10"/>
          </p:nvPr>
        </p:nvSpPr>
        <p:spPr/>
        <p:txBody>
          <a:bodyPr/>
          <a:lstStyle/>
          <a:p>
            <a:fld id="{28628CDA-E67E-480A-851E-EBA84D4D648F}" type="datetime4">
              <a:rPr lang="sv-SE" smtClean="0"/>
              <a:t>5 januari 2024</a:t>
            </a:fld>
            <a:endParaRPr lang="sv-SE"/>
          </a:p>
        </p:txBody>
      </p:sp>
      <p:sp>
        <p:nvSpPr>
          <p:cNvPr id="10" name="TextBox 9">
            <a:extLst>
              <a:ext uri="{FF2B5EF4-FFF2-40B4-BE49-F238E27FC236}">
                <a16:creationId xmlns:a16="http://schemas.microsoft.com/office/drawing/2014/main" id="{B788BEE1-D782-4D7F-918B-B5A8EFEA4A76}"/>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11" name="Rectangle: Diagonal Corners Rounded 10">
            <a:extLst>
              <a:ext uri="{FF2B5EF4-FFF2-40B4-BE49-F238E27FC236}">
                <a16:creationId xmlns:a16="http://schemas.microsoft.com/office/drawing/2014/main" id="{FD14168A-79CA-4B0B-BD0B-A093D4C2BF1A}"/>
              </a:ext>
            </a:extLst>
          </p:cNvPr>
          <p:cNvSpPr/>
          <p:nvPr userDrawn="1"/>
        </p:nvSpPr>
        <p:spPr>
          <a:xfrm>
            <a:off x="108000" y="108000"/>
            <a:ext cx="11976100" cy="6207075"/>
          </a:xfrm>
          <a:prstGeom prst="round2DiagRect">
            <a:avLst>
              <a:gd name="adj1" fmla="val 0"/>
              <a:gd name="adj2" fmla="val 4953"/>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 name="Title 1"/>
          <p:cNvSpPr>
            <a:spLocks noGrp="1"/>
          </p:cNvSpPr>
          <p:nvPr>
            <p:ph type="title" hasCustomPrompt="1"/>
          </p:nvPr>
        </p:nvSpPr>
        <p:spPr/>
        <p:txBody>
          <a:bodyPr/>
          <a:lstStyle/>
          <a:p>
            <a:r>
              <a:rPr lang="sv-SE" noProof="0"/>
              <a:t>Click to </a:t>
            </a:r>
            <a:r>
              <a:rPr lang="sv-SE" noProof="0" err="1"/>
              <a:t>add</a:t>
            </a:r>
            <a:r>
              <a:rPr lang="sv-SE" noProof="0"/>
              <a:t> </a:t>
            </a:r>
            <a:r>
              <a:rPr lang="sv-SE" noProof="0" err="1"/>
              <a:t>title</a:t>
            </a:r>
            <a:endParaRPr lang="sv-SE" noProof="0"/>
          </a:p>
        </p:txBody>
      </p:sp>
      <p:sp>
        <p:nvSpPr>
          <p:cNvPr id="8" name="Text Placeholder 7">
            <a:extLst>
              <a:ext uri="{FF2B5EF4-FFF2-40B4-BE49-F238E27FC236}">
                <a16:creationId xmlns:a16="http://schemas.microsoft.com/office/drawing/2014/main" id="{B0847836-0E9A-4230-858F-7B00CFE9DAA4}"/>
              </a:ext>
            </a:extLst>
          </p:cNvPr>
          <p:cNvSpPr>
            <a:spLocks noGrp="1"/>
          </p:cNvSpPr>
          <p:nvPr>
            <p:ph type="body" sz="quarter" idx="13" hasCustomPrompt="1"/>
          </p:nvPr>
        </p:nvSpPr>
        <p:spPr>
          <a:xfrm>
            <a:off x="574675" y="1760538"/>
            <a:ext cx="725892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9" name="Subtitle 2">
            <a:extLst>
              <a:ext uri="{FF2B5EF4-FFF2-40B4-BE49-F238E27FC236}">
                <a16:creationId xmlns:a16="http://schemas.microsoft.com/office/drawing/2014/main" id="{87FFBDBC-0DF9-4A21-BCB4-98D959C3C318}"/>
              </a:ext>
            </a:extLst>
          </p:cNvPr>
          <p:cNvSpPr>
            <a:spLocks noGrp="1"/>
          </p:cNvSpPr>
          <p:nvPr>
            <p:ph type="subTitle" idx="17" hasCustomPrompt="1"/>
          </p:nvPr>
        </p:nvSpPr>
        <p:spPr>
          <a:xfrm>
            <a:off x="6156000" y="6433200"/>
            <a:ext cx="4680000" cy="221062"/>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43351D3A-300F-471D-AA6B-03D234D8797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C82F67F2-5B1C-43F7-B8BE-021F7B0B7BB2}"/>
              </a:ext>
            </a:extLst>
          </p:cNvPr>
          <p:cNvSpPr>
            <a:spLocks noGrp="1"/>
          </p:cNvSpPr>
          <p:nvPr>
            <p:ph type="sldNum" sz="quarter" idx="12"/>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2944561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and Image C">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1B4DBC4B-7E16-45D0-B72A-99EBDFD16699}"/>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3834836-D967-4E2D-95A3-C9F3A73CADC8}" type="datetime4">
              <a:rPr lang="en-GB" smtClean="0"/>
              <a:t>05 January 2024</a:t>
            </a:fld>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grpSp>
        <p:nvGrpSpPr>
          <p:cNvPr id="15" name="Group 14">
            <a:extLst>
              <a:ext uri="{FF2B5EF4-FFF2-40B4-BE49-F238E27FC236}">
                <a16:creationId xmlns:a16="http://schemas.microsoft.com/office/drawing/2014/main" id="{BD88EE99-25B1-458A-B7DD-25DA9462A461}"/>
              </a:ext>
            </a:extLst>
          </p:cNvPr>
          <p:cNvGrpSpPr/>
          <p:nvPr userDrawn="1"/>
        </p:nvGrpSpPr>
        <p:grpSpPr>
          <a:xfrm>
            <a:off x="0" y="-597900"/>
            <a:ext cx="5928267" cy="543900"/>
            <a:chOff x="0" y="-597900"/>
            <a:chExt cx="5928267" cy="543900"/>
          </a:xfrm>
        </p:grpSpPr>
        <p:sp>
          <p:nvSpPr>
            <p:cNvPr id="16" name="TextBox 15">
              <a:extLst>
                <a:ext uri="{FF2B5EF4-FFF2-40B4-BE49-F238E27FC236}">
                  <a16:creationId xmlns:a16="http://schemas.microsoft.com/office/drawing/2014/main" id="{2809C194-3213-4F95-82C0-02AD5F8CCC87}"/>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1">
                  <a:solidFill>
                    <a:schemeClr val="accent4"/>
                  </a:solidFill>
                </a:rPr>
                <a:t>Hint: Click Crop to change size or focus of the image </a:t>
              </a:r>
            </a:p>
          </p:txBody>
        </p:sp>
        <p:pic>
          <p:nvPicPr>
            <p:cNvPr id="18" name="Picture 19">
              <a:extLst>
                <a:ext uri="{FF2B5EF4-FFF2-40B4-BE49-F238E27FC236}">
                  <a16:creationId xmlns:a16="http://schemas.microsoft.com/office/drawing/2014/main" id="{9752DB2F-1251-40A8-8580-395068900A8A}"/>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Background">
            <a:extLst>
              <a:ext uri="{FF2B5EF4-FFF2-40B4-BE49-F238E27FC236}">
                <a16:creationId xmlns:a16="http://schemas.microsoft.com/office/drawing/2014/main" id="{A4EB206C-E4E5-406E-AB79-B152FD348B3E}"/>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Picture Placeholder 7">
            <a:extLst>
              <a:ext uri="{FF2B5EF4-FFF2-40B4-BE49-F238E27FC236}">
                <a16:creationId xmlns:a16="http://schemas.microsoft.com/office/drawing/2014/main" id="{461CF17A-4FDD-4342-B650-C084C800ACD0}"/>
              </a:ext>
            </a:extLst>
          </p:cNvPr>
          <p:cNvSpPr>
            <a:spLocks noGrp="1"/>
          </p:cNvSpPr>
          <p:nvPr>
            <p:ph type="pic" sz="quarter" idx="13"/>
          </p:nvPr>
        </p:nvSpPr>
        <p:spPr>
          <a:xfrm>
            <a:off x="108000" y="107999"/>
            <a:ext cx="11976050" cy="6640463"/>
          </a:xfrm>
          <a:prstGeom prst="round2DiagRect">
            <a:avLst>
              <a:gd name="adj1" fmla="val 0"/>
              <a:gd name="adj2" fmla="val 4530"/>
            </a:avLst>
          </a:prstGeom>
          <a:solidFill>
            <a:schemeClr val="bg2"/>
          </a:solidFill>
        </p:spPr>
        <p:txBody>
          <a:bodyPr lIns="2556000" tIns="0" anchor="ctr" anchorCtr="0"/>
          <a:lstStyle>
            <a:lvl1pPr marL="0" indent="0" algn="ctr">
              <a:buNone/>
              <a:defRPr sz="1600"/>
            </a:lvl1pPr>
          </a:lstStyle>
          <a:p>
            <a:r>
              <a:rPr lang="en-US" noProof="0"/>
              <a:t>Click icon to add picture</a:t>
            </a:r>
            <a:endParaRPr lang="en-GB"/>
          </a:p>
        </p:txBody>
      </p:sp>
      <p:sp>
        <p:nvSpPr>
          <p:cNvPr id="10" name="Circle Placeholder"/>
          <p:cNvSpPr>
            <a:spLocks noGrp="1"/>
          </p:cNvSpPr>
          <p:nvPr>
            <p:ph type="body" sz="quarter" idx="14" hasCustomPrompt="1"/>
          </p:nvPr>
        </p:nvSpPr>
        <p:spPr>
          <a:xfrm>
            <a:off x="576000" y="817200"/>
            <a:ext cx="4798800" cy="4798800"/>
          </a:xfrm>
          <a:prstGeom prst="ellipse">
            <a:avLst/>
          </a:prstGeom>
          <a:solidFill>
            <a:srgbClr val="0E304D">
              <a:alpha val="80000"/>
            </a:srgbClr>
          </a:solid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4" name="Title 1">
            <a:extLst>
              <a:ext uri="{FF2B5EF4-FFF2-40B4-BE49-F238E27FC236}">
                <a16:creationId xmlns:a16="http://schemas.microsoft.com/office/drawing/2014/main" id="{7AF85C49-7AE3-4252-81F2-D96912E477B3}"/>
              </a:ext>
            </a:extLst>
          </p:cNvPr>
          <p:cNvSpPr>
            <a:spLocks noGrp="1"/>
          </p:cNvSpPr>
          <p:nvPr>
            <p:ph type="ctrTitle" hasCustomPrompt="1"/>
          </p:nvPr>
        </p:nvSpPr>
        <p:spPr>
          <a:xfrm>
            <a:off x="576000" y="2508900"/>
            <a:ext cx="4798800" cy="813600"/>
          </a:xfrm>
          <a:prstGeom prst="rect">
            <a:avLst/>
          </a:prstGeom>
          <a:noFill/>
        </p:spPr>
        <p:txBody>
          <a:bodyPr lIns="576000" rIns="576000" bIns="0" anchor="b" anchorCtr="0"/>
          <a:lstStyle>
            <a:lvl1pPr algn="l">
              <a:defRPr sz="3200">
                <a:solidFill>
                  <a:schemeClr val="bg1"/>
                </a:solidFill>
              </a:defRPr>
            </a:lvl1pPr>
          </a:lstStyle>
          <a:p>
            <a:r>
              <a:rPr lang="en-GB"/>
              <a:t>Click to add title max 2 lines </a:t>
            </a:r>
          </a:p>
        </p:txBody>
      </p:sp>
      <p:sp>
        <p:nvSpPr>
          <p:cNvPr id="17" name="Subtitle 2">
            <a:extLst>
              <a:ext uri="{FF2B5EF4-FFF2-40B4-BE49-F238E27FC236}">
                <a16:creationId xmlns:a16="http://schemas.microsoft.com/office/drawing/2014/main" id="{08548E36-93EC-41FE-8256-F2D8C0F936FB}"/>
              </a:ext>
            </a:extLst>
          </p:cNvPr>
          <p:cNvSpPr>
            <a:spLocks noGrp="1"/>
          </p:cNvSpPr>
          <p:nvPr>
            <p:ph type="subTitle" idx="1" hasCustomPrompt="1"/>
          </p:nvPr>
        </p:nvSpPr>
        <p:spPr>
          <a:xfrm>
            <a:off x="576000" y="3573410"/>
            <a:ext cx="4798800" cy="564741"/>
          </a:xfrm>
        </p:spPr>
        <p:txBody>
          <a:bodyPr lIns="576000" rIns="576000"/>
          <a:lstStyle>
            <a:lvl1pPr marL="0" indent="0" algn="l">
              <a:spcBef>
                <a:spcPts val="0"/>
              </a:spcBef>
              <a:buFont typeface="Arial" panose="020B0604020202020204" pitchFamily="34" charset="0"/>
              <a:buChar char="​"/>
              <a:defRPr sz="1800">
                <a:solidFill>
                  <a:schemeClr val="bg1"/>
                </a:solidFill>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en-GB"/>
              <a:t>Click to add subtitle (e.g. name/date)</a:t>
            </a:r>
          </a:p>
        </p:txBody>
      </p:sp>
    </p:spTree>
    <p:extLst>
      <p:ext uri="{BB962C8B-B14F-4D97-AF65-F5344CB8AC3E}">
        <p14:creationId xmlns:p14="http://schemas.microsoft.com/office/powerpoint/2010/main" val="1874796065"/>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ext white">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DBE95CD-8AB3-4119-A508-8C70F08554A5}"/>
              </a:ext>
            </a:extLst>
          </p:cNvPr>
          <p:cNvSpPr>
            <a:spLocks noGrp="1"/>
          </p:cNvSpPr>
          <p:nvPr>
            <p:ph type="dt" sz="half" idx="10"/>
          </p:nvPr>
        </p:nvSpPr>
        <p:spPr/>
        <p:txBody>
          <a:bodyPr/>
          <a:lstStyle/>
          <a:p>
            <a:fld id="{9CB01CF1-CDA1-491E-BA64-FD7EA484C916}" type="datetime4">
              <a:rPr lang="sv-SE" smtClean="0"/>
              <a:t>5 januari 2024</a:t>
            </a:fld>
            <a:endParaRPr lang="sv-SE"/>
          </a:p>
        </p:txBody>
      </p:sp>
      <p:sp>
        <p:nvSpPr>
          <p:cNvPr id="9" name="TextBox 8">
            <a:extLst>
              <a:ext uri="{FF2B5EF4-FFF2-40B4-BE49-F238E27FC236}">
                <a16:creationId xmlns:a16="http://schemas.microsoft.com/office/drawing/2014/main" id="{847136DF-8FB6-4969-B7F1-DAFF2480F3F8}"/>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2" name="Title 1"/>
          <p:cNvSpPr>
            <a:spLocks noGrp="1"/>
          </p:cNvSpPr>
          <p:nvPr>
            <p:ph type="title" hasCustomPrompt="1"/>
          </p:nvPr>
        </p:nvSpPr>
        <p:spPr/>
        <p:txBody>
          <a:bodyPr/>
          <a:lstStyle/>
          <a:p>
            <a:r>
              <a:rPr lang="sv-SE" noProof="0"/>
              <a:t>Click to </a:t>
            </a:r>
            <a:r>
              <a:rPr lang="sv-SE" noProof="0" err="1"/>
              <a:t>add</a:t>
            </a:r>
            <a:r>
              <a:rPr lang="sv-SE" noProof="0"/>
              <a:t> </a:t>
            </a:r>
            <a:r>
              <a:rPr lang="sv-SE" noProof="0" err="1"/>
              <a:t>title</a:t>
            </a:r>
            <a:endParaRPr lang="sv-SE" noProof="0"/>
          </a:p>
        </p:txBody>
      </p:sp>
      <p:sp>
        <p:nvSpPr>
          <p:cNvPr id="8" name="Text Placeholder 7">
            <a:extLst>
              <a:ext uri="{FF2B5EF4-FFF2-40B4-BE49-F238E27FC236}">
                <a16:creationId xmlns:a16="http://schemas.microsoft.com/office/drawing/2014/main" id="{5F563467-8633-4815-B8A5-D20B154DDDAE}"/>
              </a:ext>
            </a:extLst>
          </p:cNvPr>
          <p:cNvSpPr>
            <a:spLocks noGrp="1"/>
          </p:cNvSpPr>
          <p:nvPr>
            <p:ph type="body" sz="quarter" idx="13" hasCustomPrompt="1"/>
          </p:nvPr>
        </p:nvSpPr>
        <p:spPr>
          <a:xfrm>
            <a:off x="574675" y="1760538"/>
            <a:ext cx="725892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7" name="Subtitle 2">
            <a:extLst>
              <a:ext uri="{FF2B5EF4-FFF2-40B4-BE49-F238E27FC236}">
                <a16:creationId xmlns:a16="http://schemas.microsoft.com/office/drawing/2014/main" id="{782A5EB9-2E31-48DD-8745-3B4C9C44D7D9}"/>
              </a:ext>
            </a:extLst>
          </p:cNvPr>
          <p:cNvSpPr>
            <a:spLocks noGrp="1"/>
          </p:cNvSpPr>
          <p:nvPr>
            <p:ph type="subTitle" idx="17" hasCustomPrompt="1"/>
          </p:nvPr>
        </p:nvSpPr>
        <p:spPr>
          <a:xfrm>
            <a:off x="6156000" y="6433200"/>
            <a:ext cx="4680000" cy="221062"/>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8D7EAC4A-B049-4462-B231-887D7AA35E58}"/>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F4EB6D14-64BB-4364-ADD7-AD9B0D381C3A}"/>
              </a:ext>
            </a:extLst>
          </p:cNvPr>
          <p:cNvSpPr>
            <a:spLocks noGrp="1"/>
          </p:cNvSpPr>
          <p:nvPr>
            <p:ph type="sldNum" sz="quarter" idx="12"/>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27310111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and text 2/2">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937AAB9-ECC2-488B-9303-E6C7B11E60FE}"/>
              </a:ext>
            </a:extLst>
          </p:cNvPr>
          <p:cNvSpPr>
            <a:spLocks noGrp="1"/>
          </p:cNvSpPr>
          <p:nvPr>
            <p:ph type="dt" sz="half" idx="18"/>
          </p:nvPr>
        </p:nvSpPr>
        <p:spPr/>
        <p:txBody>
          <a:bodyPr/>
          <a:lstStyle/>
          <a:p>
            <a:fld id="{A0E3C6BD-DC74-4A58-B934-3ACC8718A1E9}" type="datetime4">
              <a:rPr lang="sv-SE" smtClean="0"/>
              <a:t>5 januari 2024</a:t>
            </a:fld>
            <a:endParaRPr lang="sv-SE"/>
          </a:p>
        </p:txBody>
      </p:sp>
      <p:sp>
        <p:nvSpPr>
          <p:cNvPr id="12" name="TextBox 11">
            <a:extLst>
              <a:ext uri="{FF2B5EF4-FFF2-40B4-BE49-F238E27FC236}">
                <a16:creationId xmlns:a16="http://schemas.microsoft.com/office/drawing/2014/main" id="{EDAD1341-C4EE-4CEA-A4BE-5DC08D5FC1A9}"/>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Note: Only use transparent photos/illustrations or graphs in the grey box – or a text quote / big number. Do not use regular images </a:t>
            </a:r>
          </a:p>
        </p:txBody>
      </p:sp>
      <p:grpSp>
        <p:nvGrpSpPr>
          <p:cNvPr id="13" name="Group 12">
            <a:extLst>
              <a:ext uri="{FF2B5EF4-FFF2-40B4-BE49-F238E27FC236}">
                <a16:creationId xmlns:a16="http://schemas.microsoft.com/office/drawing/2014/main" id="{F1DF0923-0B46-4EEF-AE3A-EA0A7F8E18DE}"/>
              </a:ext>
            </a:extLst>
          </p:cNvPr>
          <p:cNvGrpSpPr/>
          <p:nvPr userDrawn="1"/>
        </p:nvGrpSpPr>
        <p:grpSpPr>
          <a:xfrm>
            <a:off x="0" y="-827406"/>
            <a:ext cx="5928267" cy="543900"/>
            <a:chOff x="0" y="-597900"/>
            <a:chExt cx="5928267" cy="543900"/>
          </a:xfrm>
        </p:grpSpPr>
        <p:sp>
          <p:nvSpPr>
            <p:cNvPr id="14" name="TextBox 13">
              <a:extLst>
                <a:ext uri="{FF2B5EF4-FFF2-40B4-BE49-F238E27FC236}">
                  <a16:creationId xmlns:a16="http://schemas.microsoft.com/office/drawing/2014/main" id="{88D034AA-D132-4FEA-906A-6A7F28BB2AB7}"/>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5" name="Picture 19">
              <a:extLst>
                <a:ext uri="{FF2B5EF4-FFF2-40B4-BE49-F238E27FC236}">
                  <a16:creationId xmlns:a16="http://schemas.microsoft.com/office/drawing/2014/main" id="{37C44A2B-5340-4F3C-8021-0F05CFFD0844}"/>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0" name="TextBox 9">
            <a:extLst>
              <a:ext uri="{FF2B5EF4-FFF2-40B4-BE49-F238E27FC236}">
                <a16:creationId xmlns:a16="http://schemas.microsoft.com/office/drawing/2014/main" id="{66CC485F-E3CD-4C4F-B7D1-221FECF449D0}"/>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11" name="Picture Placeholder 7">
            <a:extLst>
              <a:ext uri="{FF2B5EF4-FFF2-40B4-BE49-F238E27FC236}">
                <a16:creationId xmlns:a16="http://schemas.microsoft.com/office/drawing/2014/main" id="{1892C259-A761-42DD-809B-993A5402A92A}"/>
              </a:ext>
            </a:extLst>
          </p:cNvPr>
          <p:cNvSpPr>
            <a:spLocks noGrp="1"/>
          </p:cNvSpPr>
          <p:nvPr>
            <p:ph type="pic" sz="quarter" idx="13"/>
          </p:nvPr>
        </p:nvSpPr>
        <p:spPr>
          <a:xfrm>
            <a:off x="108000" y="107999"/>
            <a:ext cx="5988000" cy="6640463"/>
          </a:xfrm>
          <a:prstGeom prst="round2DiagRect">
            <a:avLst>
              <a:gd name="adj1" fmla="val 0"/>
              <a:gd name="adj2" fmla="val 5086"/>
            </a:avLst>
          </a:prstGeom>
          <a:solidFill>
            <a:schemeClr val="bg2"/>
          </a:solidFill>
        </p:spPr>
        <p:txBody>
          <a:bodyPr lIns="0" tIns="612000" anchor="ctr" anchorCtr="0"/>
          <a:lstStyle>
            <a:lvl1pPr marL="0" indent="0" algn="ctr">
              <a:spcAft>
                <a:spcPts val="0"/>
              </a:spcAft>
              <a:buNone/>
              <a:defRPr sz="1600"/>
            </a:lvl1pPr>
          </a:lstStyle>
          <a:p>
            <a:r>
              <a:rPr lang="en-US" noProof="0"/>
              <a:t>Click icon to add picture</a:t>
            </a:r>
            <a:endParaRPr lang="sv-SE"/>
          </a:p>
        </p:txBody>
      </p:sp>
      <p:sp>
        <p:nvSpPr>
          <p:cNvPr id="2" name="Title 1"/>
          <p:cNvSpPr>
            <a:spLocks noGrp="1"/>
          </p:cNvSpPr>
          <p:nvPr>
            <p:ph type="title" hasCustomPrompt="1"/>
          </p:nvPr>
        </p:nvSpPr>
        <p:spPr>
          <a:xfrm>
            <a:off x="6384000" y="611187"/>
            <a:ext cx="5231738"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9" name="Text Placeholder 7">
            <a:extLst>
              <a:ext uri="{FF2B5EF4-FFF2-40B4-BE49-F238E27FC236}">
                <a16:creationId xmlns:a16="http://schemas.microsoft.com/office/drawing/2014/main" id="{49444710-30F5-400E-AE37-0251EBCC8431}"/>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6" name="Subtitle 2">
            <a:extLst>
              <a:ext uri="{FF2B5EF4-FFF2-40B4-BE49-F238E27FC236}">
                <a16:creationId xmlns:a16="http://schemas.microsoft.com/office/drawing/2014/main" id="{99E31970-5FCE-4FB8-BD6F-975BBAB2F3B5}"/>
              </a:ext>
            </a:extLst>
          </p:cNvPr>
          <p:cNvSpPr>
            <a:spLocks noGrp="1"/>
          </p:cNvSpPr>
          <p:nvPr>
            <p:ph type="subTitle" idx="17" hasCustomPrompt="1"/>
          </p:nvPr>
        </p:nvSpPr>
        <p:spPr>
          <a:xfrm>
            <a:off x="6384000" y="6153212"/>
            <a:ext cx="4371338"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2BC46A2E-FCFB-4729-B4F9-9DA87E51E57F}"/>
              </a:ext>
            </a:extLst>
          </p:cNvPr>
          <p:cNvSpPr>
            <a:spLocks noGrp="1"/>
          </p:cNvSpPr>
          <p:nvPr>
            <p:ph type="ftr" sz="quarter" idx="19"/>
          </p:nvPr>
        </p:nvSpPr>
        <p:spPr>
          <a:xfrm>
            <a:off x="1295999" y="6432383"/>
            <a:ext cx="4680000" cy="222625"/>
          </a:xfrm>
        </p:spPr>
        <p:txBody>
          <a:bodyPr/>
          <a:lstStyle>
            <a:lvl1pPr>
              <a:defRPr>
                <a:solidFill>
                  <a:schemeClr val="bg1"/>
                </a:solidFill>
              </a:defRPr>
            </a:lvl1pPr>
          </a:lstStyle>
          <a:p>
            <a:endParaRPr lang="sv-SE"/>
          </a:p>
        </p:txBody>
      </p:sp>
      <p:sp>
        <p:nvSpPr>
          <p:cNvPr id="6" name="Slide Number Placeholder 5">
            <a:extLst>
              <a:ext uri="{FF2B5EF4-FFF2-40B4-BE49-F238E27FC236}">
                <a16:creationId xmlns:a16="http://schemas.microsoft.com/office/drawing/2014/main" id="{86F2002F-1DC4-4CE6-84FF-34C1A2131F1D}"/>
              </a:ext>
            </a:extLst>
          </p:cNvPr>
          <p:cNvSpPr>
            <a:spLocks noGrp="1"/>
          </p:cNvSpPr>
          <p:nvPr>
            <p:ph type="sldNum" sz="quarter" idx="20"/>
          </p:nvPr>
        </p:nvSpPr>
        <p:spPr/>
        <p:txBody>
          <a:bodyPr/>
          <a:lstStyle>
            <a:lvl1pPr>
              <a:defRPr>
                <a:solidFill>
                  <a:schemeClr val="bg1"/>
                </a:solidFill>
              </a:defRPr>
            </a:lvl1pPr>
          </a:lstStyle>
          <a:p>
            <a:fld id="{FEC3B1A6-4FBC-4EF4-B95F-5F5000746886}" type="slidenum">
              <a:rPr lang="sv-SE" smtClean="0"/>
              <a:pPr/>
              <a:t>‹#›</a:t>
            </a:fld>
            <a:endParaRPr lang="sv-SE"/>
          </a:p>
        </p:txBody>
      </p:sp>
    </p:spTree>
    <p:extLst>
      <p:ext uri="{BB962C8B-B14F-4D97-AF65-F5344CB8AC3E}">
        <p14:creationId xmlns:p14="http://schemas.microsoft.com/office/powerpoint/2010/main" val="1997695520"/>
      </p:ext>
    </p:extLst>
  </p:cSld>
  <p:clrMapOvr>
    <a:masterClrMapping/>
  </p:clrMapOvr>
  <p:extLst>
    <p:ext uri="{DCECCB84-F9BA-43D5-87BE-67443E8EF086}">
      <p15:sldGuideLst xmlns:p15="http://schemas.microsoft.com/office/powerpoint/2012/main">
        <p15:guide id="1" pos="3840" userDrawn="1">
          <p15:clr>
            <a:srgbClr val="A4A3A4"/>
          </p15:clr>
        </p15:guide>
        <p15:guide id="2" pos="4019" userDrawn="1">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and text 1/3">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FCD9D3A-C3F1-42B4-A008-0C0E505B5D80}"/>
              </a:ext>
            </a:extLst>
          </p:cNvPr>
          <p:cNvSpPr>
            <a:spLocks noGrp="1"/>
          </p:cNvSpPr>
          <p:nvPr>
            <p:ph type="dt" sz="half" idx="18"/>
          </p:nvPr>
        </p:nvSpPr>
        <p:spPr/>
        <p:txBody>
          <a:bodyPr/>
          <a:lstStyle/>
          <a:p>
            <a:fld id="{A0E3C6BD-DC74-4A58-B934-3ACC8718A1E9}" type="datetime4">
              <a:rPr lang="sv-SE" smtClean="0"/>
              <a:t>5 januari 2024</a:t>
            </a:fld>
            <a:endParaRPr lang="sv-SE"/>
          </a:p>
        </p:txBody>
      </p:sp>
      <p:grpSp>
        <p:nvGrpSpPr>
          <p:cNvPr id="13" name="Group 12">
            <a:extLst>
              <a:ext uri="{FF2B5EF4-FFF2-40B4-BE49-F238E27FC236}">
                <a16:creationId xmlns:a16="http://schemas.microsoft.com/office/drawing/2014/main" id="{43C4310A-C717-4EFB-9B7A-15A3B578F51A}"/>
              </a:ext>
            </a:extLst>
          </p:cNvPr>
          <p:cNvGrpSpPr/>
          <p:nvPr userDrawn="1"/>
        </p:nvGrpSpPr>
        <p:grpSpPr>
          <a:xfrm>
            <a:off x="0" y="-827406"/>
            <a:ext cx="5928267" cy="543900"/>
            <a:chOff x="0" y="-597900"/>
            <a:chExt cx="5928267" cy="543900"/>
          </a:xfrm>
        </p:grpSpPr>
        <p:sp>
          <p:nvSpPr>
            <p:cNvPr id="14" name="TextBox 13">
              <a:extLst>
                <a:ext uri="{FF2B5EF4-FFF2-40B4-BE49-F238E27FC236}">
                  <a16:creationId xmlns:a16="http://schemas.microsoft.com/office/drawing/2014/main" id="{20189A2A-27B6-4114-AE6B-E390858960CE}"/>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5" name="Picture 19">
              <a:extLst>
                <a:ext uri="{FF2B5EF4-FFF2-40B4-BE49-F238E27FC236}">
                  <a16:creationId xmlns:a16="http://schemas.microsoft.com/office/drawing/2014/main" id="{761934AD-47B0-4F8A-8190-1CF99A5EB747}"/>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0" name="TextBox 9">
            <a:extLst>
              <a:ext uri="{FF2B5EF4-FFF2-40B4-BE49-F238E27FC236}">
                <a16:creationId xmlns:a16="http://schemas.microsoft.com/office/drawing/2014/main" id="{19A920F3-3CC8-43A9-8416-51508C6F594D}"/>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Note: Only use transparent photos/illustrations or graphs in the grey box – or a text quote / big number. Do not use regular images </a:t>
            </a:r>
          </a:p>
        </p:txBody>
      </p:sp>
      <p:sp>
        <p:nvSpPr>
          <p:cNvPr id="12" name="TextBox 11">
            <a:extLst>
              <a:ext uri="{FF2B5EF4-FFF2-40B4-BE49-F238E27FC236}">
                <a16:creationId xmlns:a16="http://schemas.microsoft.com/office/drawing/2014/main" id="{3BF82E48-3974-442F-9290-AC37E8DA007F}"/>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11" name="Picture Placeholder 7">
            <a:extLst>
              <a:ext uri="{FF2B5EF4-FFF2-40B4-BE49-F238E27FC236}">
                <a16:creationId xmlns:a16="http://schemas.microsoft.com/office/drawing/2014/main" id="{1892C259-A761-42DD-809B-993A5402A92A}"/>
              </a:ext>
            </a:extLst>
          </p:cNvPr>
          <p:cNvSpPr>
            <a:spLocks noGrp="1"/>
          </p:cNvSpPr>
          <p:nvPr>
            <p:ph type="pic" sz="quarter" idx="13"/>
          </p:nvPr>
        </p:nvSpPr>
        <p:spPr>
          <a:xfrm>
            <a:off x="108000" y="107999"/>
            <a:ext cx="3956000" cy="6640463"/>
          </a:xfrm>
          <a:prstGeom prst="round2DiagRect">
            <a:avLst>
              <a:gd name="adj1" fmla="val 0"/>
              <a:gd name="adj2" fmla="val 7451"/>
            </a:avLst>
          </a:prstGeom>
          <a:solidFill>
            <a:schemeClr val="bg2"/>
          </a:solidFill>
        </p:spPr>
        <p:txBody>
          <a:bodyPr lIns="0" tIns="612000" bIns="0" anchor="ctr" anchorCtr="0"/>
          <a:lstStyle>
            <a:lvl1pPr marL="0" indent="0" algn="ctr">
              <a:spcAft>
                <a:spcPts val="0"/>
              </a:spcAft>
              <a:buNone/>
              <a:defRPr sz="1600"/>
            </a:lvl1pPr>
          </a:lstStyle>
          <a:p>
            <a:r>
              <a:rPr lang="en-US" noProof="0"/>
              <a:t>Click icon to add picture</a:t>
            </a:r>
            <a:endParaRPr lang="sv-SE"/>
          </a:p>
        </p:txBody>
      </p:sp>
      <p:sp>
        <p:nvSpPr>
          <p:cNvPr id="2" name="Title 1"/>
          <p:cNvSpPr>
            <a:spLocks noGrp="1"/>
          </p:cNvSpPr>
          <p:nvPr>
            <p:ph type="title" hasCustomPrompt="1"/>
          </p:nvPr>
        </p:nvSpPr>
        <p:spPr>
          <a:xfrm>
            <a:off x="4351338" y="611187"/>
            <a:ext cx="7264400"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9" name="Text Placeholder 7">
            <a:extLst>
              <a:ext uri="{FF2B5EF4-FFF2-40B4-BE49-F238E27FC236}">
                <a16:creationId xmlns:a16="http://schemas.microsoft.com/office/drawing/2014/main" id="{4E7FA674-F6A5-4DDE-9493-CB0C4591AFBC}"/>
              </a:ext>
            </a:extLst>
          </p:cNvPr>
          <p:cNvSpPr>
            <a:spLocks noGrp="1"/>
          </p:cNvSpPr>
          <p:nvPr>
            <p:ph type="body" sz="quarter" idx="21" hasCustomPrompt="1"/>
          </p:nvPr>
        </p:nvSpPr>
        <p:spPr>
          <a:xfrm>
            <a:off x="4351338" y="1760538"/>
            <a:ext cx="7264400"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6" name="Subtitle 2">
            <a:extLst>
              <a:ext uri="{FF2B5EF4-FFF2-40B4-BE49-F238E27FC236}">
                <a16:creationId xmlns:a16="http://schemas.microsoft.com/office/drawing/2014/main" id="{A11D233C-030D-48A4-B466-18566BA112DC}"/>
              </a:ext>
            </a:extLst>
          </p:cNvPr>
          <p:cNvSpPr>
            <a:spLocks noGrp="1"/>
          </p:cNvSpPr>
          <p:nvPr>
            <p:ph type="subTitle" idx="17" hasCustomPrompt="1"/>
          </p:nvPr>
        </p:nvSpPr>
        <p:spPr>
          <a:xfrm>
            <a:off x="4351338" y="6153212"/>
            <a:ext cx="6404000"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6D33DB86-579B-476F-97E7-2D5E89DBA844}"/>
              </a:ext>
            </a:extLst>
          </p:cNvPr>
          <p:cNvSpPr>
            <a:spLocks noGrp="1"/>
          </p:cNvSpPr>
          <p:nvPr>
            <p:ph type="ftr" sz="quarter" idx="19"/>
          </p:nvPr>
        </p:nvSpPr>
        <p:spPr>
          <a:xfrm>
            <a:off x="1296000" y="6432383"/>
            <a:ext cx="2578637" cy="222625"/>
          </a:xfrm>
        </p:spPr>
        <p:txBody>
          <a:bodyPr/>
          <a:lstStyle>
            <a:lvl1pPr>
              <a:defRPr>
                <a:solidFill>
                  <a:schemeClr val="bg1"/>
                </a:solidFill>
              </a:defRPr>
            </a:lvl1pPr>
          </a:lstStyle>
          <a:p>
            <a:endParaRPr lang="sv-SE"/>
          </a:p>
        </p:txBody>
      </p:sp>
      <p:sp>
        <p:nvSpPr>
          <p:cNvPr id="6" name="Slide Number Placeholder 5">
            <a:extLst>
              <a:ext uri="{FF2B5EF4-FFF2-40B4-BE49-F238E27FC236}">
                <a16:creationId xmlns:a16="http://schemas.microsoft.com/office/drawing/2014/main" id="{4821D165-81D1-4335-B2F5-74AD8849BAB2}"/>
              </a:ext>
            </a:extLst>
          </p:cNvPr>
          <p:cNvSpPr>
            <a:spLocks noGrp="1"/>
          </p:cNvSpPr>
          <p:nvPr>
            <p:ph type="sldNum" sz="quarter" idx="20"/>
          </p:nvPr>
        </p:nvSpPr>
        <p:spPr/>
        <p:txBody>
          <a:bodyPr/>
          <a:lstStyle>
            <a:lvl1pPr>
              <a:defRPr>
                <a:solidFill>
                  <a:schemeClr val="bg1"/>
                </a:solidFill>
              </a:defRPr>
            </a:lvl1pPr>
          </a:lstStyle>
          <a:p>
            <a:fld id="{FEC3B1A6-4FBC-4EF4-B95F-5F5000746886}" type="slidenum">
              <a:rPr lang="sv-SE" smtClean="0"/>
              <a:pPr/>
              <a:t>‹#›</a:t>
            </a:fld>
            <a:endParaRPr lang="sv-SE"/>
          </a:p>
        </p:txBody>
      </p:sp>
    </p:spTree>
    <p:extLst>
      <p:ext uri="{BB962C8B-B14F-4D97-AF65-F5344CB8AC3E}">
        <p14:creationId xmlns:p14="http://schemas.microsoft.com/office/powerpoint/2010/main" val="8807917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Grey box image and text 2/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6419505-1636-4681-8C13-45112ED9D6AA}"/>
              </a:ext>
            </a:extLst>
          </p:cNvPr>
          <p:cNvSpPr>
            <a:spLocks noGrp="1"/>
          </p:cNvSpPr>
          <p:nvPr>
            <p:ph type="dt" sz="half" idx="23"/>
          </p:nvPr>
        </p:nvSpPr>
        <p:spPr/>
        <p:txBody>
          <a:bodyPr/>
          <a:lstStyle/>
          <a:p>
            <a:fld id="{A0E3C6BD-DC74-4A58-B934-3ACC8718A1E9}" type="datetime4">
              <a:rPr lang="sv-SE" smtClean="0"/>
              <a:t>5 januari 2024</a:t>
            </a:fld>
            <a:endParaRPr lang="sv-SE"/>
          </a:p>
        </p:txBody>
      </p:sp>
      <p:grpSp>
        <p:nvGrpSpPr>
          <p:cNvPr id="14" name="Group 13">
            <a:extLst>
              <a:ext uri="{FF2B5EF4-FFF2-40B4-BE49-F238E27FC236}">
                <a16:creationId xmlns:a16="http://schemas.microsoft.com/office/drawing/2014/main" id="{A4289CA7-F520-4945-82BB-6E9CB432D482}"/>
              </a:ext>
            </a:extLst>
          </p:cNvPr>
          <p:cNvGrpSpPr/>
          <p:nvPr userDrawn="1"/>
        </p:nvGrpSpPr>
        <p:grpSpPr>
          <a:xfrm>
            <a:off x="0" y="-827406"/>
            <a:ext cx="5928267" cy="543900"/>
            <a:chOff x="0" y="-597900"/>
            <a:chExt cx="5928267" cy="543900"/>
          </a:xfrm>
        </p:grpSpPr>
        <p:sp>
          <p:nvSpPr>
            <p:cNvPr id="15" name="TextBox 14">
              <a:extLst>
                <a:ext uri="{FF2B5EF4-FFF2-40B4-BE49-F238E27FC236}">
                  <a16:creationId xmlns:a16="http://schemas.microsoft.com/office/drawing/2014/main" id="{B4143C68-0EEC-47AC-BDAE-B4F192FB1CC2}"/>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7" name="Picture 19">
              <a:extLst>
                <a:ext uri="{FF2B5EF4-FFF2-40B4-BE49-F238E27FC236}">
                  <a16:creationId xmlns:a16="http://schemas.microsoft.com/office/drawing/2014/main" id="{132CD67C-5EE2-4FB7-9507-B00CA96F6046}"/>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1" name="TextBox 10">
            <a:extLst>
              <a:ext uri="{FF2B5EF4-FFF2-40B4-BE49-F238E27FC236}">
                <a16:creationId xmlns:a16="http://schemas.microsoft.com/office/drawing/2014/main" id="{87FF022B-344B-4643-84FA-FCA93931D6DB}"/>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Note: Only use transparent photos/illustrations or graphs in the grey box – or a text quote / big number. Do not use regular images </a:t>
            </a:r>
          </a:p>
        </p:txBody>
      </p:sp>
      <p:sp>
        <p:nvSpPr>
          <p:cNvPr id="13" name="TextBox 12">
            <a:extLst>
              <a:ext uri="{FF2B5EF4-FFF2-40B4-BE49-F238E27FC236}">
                <a16:creationId xmlns:a16="http://schemas.microsoft.com/office/drawing/2014/main" id="{6B31D804-3BCB-4C6C-98B0-BDF29759EE68}"/>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10" name="Rectangle: Diagonal Corners Rounded 9">
            <a:extLst>
              <a:ext uri="{FF2B5EF4-FFF2-40B4-BE49-F238E27FC236}">
                <a16:creationId xmlns:a16="http://schemas.microsoft.com/office/drawing/2014/main" id="{C4AB6887-AA56-42B7-9928-9A9367860FFE}"/>
              </a:ext>
            </a:extLst>
          </p:cNvPr>
          <p:cNvSpPr/>
          <p:nvPr userDrawn="1"/>
        </p:nvSpPr>
        <p:spPr>
          <a:xfrm>
            <a:off x="108001" y="107999"/>
            <a:ext cx="5987999" cy="6207075"/>
          </a:xfrm>
          <a:prstGeom prst="round2DiagRect">
            <a:avLst>
              <a:gd name="adj1" fmla="val 0"/>
              <a:gd name="adj2" fmla="val 4972"/>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2" name="Picture Placeholder 7">
            <a:extLst>
              <a:ext uri="{FF2B5EF4-FFF2-40B4-BE49-F238E27FC236}">
                <a16:creationId xmlns:a16="http://schemas.microsoft.com/office/drawing/2014/main" id="{995D84A3-22DF-42E7-82B8-B06E779D3AFB}"/>
              </a:ext>
            </a:extLst>
          </p:cNvPr>
          <p:cNvSpPr>
            <a:spLocks noGrp="1"/>
          </p:cNvSpPr>
          <p:nvPr>
            <p:ph type="pic" sz="quarter" idx="22"/>
          </p:nvPr>
        </p:nvSpPr>
        <p:spPr>
          <a:xfrm>
            <a:off x="574675" y="611188"/>
            <a:ext cx="5054651" cy="5399087"/>
          </a:xfrm>
          <a:prstGeom prst="rect">
            <a:avLst/>
          </a:prstGeom>
          <a:noFill/>
          <a:ln>
            <a:noFill/>
          </a:ln>
        </p:spPr>
        <p:txBody>
          <a:bodyPr lIns="0" tIns="612000" bIns="0" anchor="ctr" anchorCtr="0"/>
          <a:lstStyle>
            <a:lvl1pPr marL="0" indent="0" algn="ctr">
              <a:spcAft>
                <a:spcPts val="0"/>
              </a:spcAft>
              <a:buNone/>
              <a:defRPr sz="1600"/>
            </a:lvl1pPr>
          </a:lstStyle>
          <a:p>
            <a:r>
              <a:rPr lang="en-US" noProof="0"/>
              <a:t>Click icon to add picture</a:t>
            </a:r>
            <a:endParaRPr lang="sv-SE"/>
          </a:p>
        </p:txBody>
      </p:sp>
      <p:sp>
        <p:nvSpPr>
          <p:cNvPr id="2" name="Title 1"/>
          <p:cNvSpPr>
            <a:spLocks noGrp="1"/>
          </p:cNvSpPr>
          <p:nvPr>
            <p:ph type="title" hasCustomPrompt="1"/>
          </p:nvPr>
        </p:nvSpPr>
        <p:spPr>
          <a:xfrm>
            <a:off x="6384000" y="611187"/>
            <a:ext cx="5231738"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9" name="Text Placeholder 7">
            <a:extLst>
              <a:ext uri="{FF2B5EF4-FFF2-40B4-BE49-F238E27FC236}">
                <a16:creationId xmlns:a16="http://schemas.microsoft.com/office/drawing/2014/main" id="{49444710-30F5-400E-AE37-0251EBCC8431}"/>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6" name="Subtitle 2">
            <a:extLst>
              <a:ext uri="{FF2B5EF4-FFF2-40B4-BE49-F238E27FC236}">
                <a16:creationId xmlns:a16="http://schemas.microsoft.com/office/drawing/2014/main" id="{99E31970-5FCE-4FB8-BD6F-975BBAB2F3B5}"/>
              </a:ext>
            </a:extLst>
          </p:cNvPr>
          <p:cNvSpPr>
            <a:spLocks noGrp="1"/>
          </p:cNvSpPr>
          <p:nvPr>
            <p:ph type="subTitle" idx="17" hasCustomPrompt="1"/>
          </p:nvPr>
        </p:nvSpPr>
        <p:spPr>
          <a:xfrm>
            <a:off x="6384000" y="6153212"/>
            <a:ext cx="4371338"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7" name="Footer Placeholder 6">
            <a:extLst>
              <a:ext uri="{FF2B5EF4-FFF2-40B4-BE49-F238E27FC236}">
                <a16:creationId xmlns:a16="http://schemas.microsoft.com/office/drawing/2014/main" id="{305F901C-412B-48F9-A98C-3CC1C6C31DD8}"/>
              </a:ext>
            </a:extLst>
          </p:cNvPr>
          <p:cNvSpPr>
            <a:spLocks noGrp="1"/>
          </p:cNvSpPr>
          <p:nvPr>
            <p:ph type="ftr" sz="quarter" idx="24"/>
          </p:nvPr>
        </p:nvSpPr>
        <p:spPr>
          <a:xfrm>
            <a:off x="1296000" y="6432383"/>
            <a:ext cx="4800000" cy="222625"/>
          </a:xfrm>
        </p:spPr>
        <p:txBody>
          <a:bodyPr/>
          <a:lstStyle/>
          <a:p>
            <a:endParaRPr lang="sv-SE"/>
          </a:p>
        </p:txBody>
      </p:sp>
      <p:sp>
        <p:nvSpPr>
          <p:cNvPr id="8" name="Slide Number Placeholder 7">
            <a:extLst>
              <a:ext uri="{FF2B5EF4-FFF2-40B4-BE49-F238E27FC236}">
                <a16:creationId xmlns:a16="http://schemas.microsoft.com/office/drawing/2014/main" id="{6C071119-F62E-4643-8E3D-7C6D794F8F92}"/>
              </a:ext>
            </a:extLst>
          </p:cNvPr>
          <p:cNvSpPr>
            <a:spLocks noGrp="1"/>
          </p:cNvSpPr>
          <p:nvPr>
            <p:ph type="sldNum" sz="quarter" idx="25"/>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1817821056"/>
      </p:ext>
    </p:extLst>
  </p:cSld>
  <p:clrMapOvr>
    <a:masterClrMapping/>
  </p:clrMapOvr>
  <p:extLst>
    <p:ext uri="{DCECCB84-F9BA-43D5-87BE-67443E8EF086}">
      <p15:sldGuideLst xmlns:p15="http://schemas.microsoft.com/office/powerpoint/2012/main">
        <p15:guide id="1" pos="3840" userDrawn="1">
          <p15:clr>
            <a:srgbClr val="A4A3A4"/>
          </p15:clr>
        </p15:guide>
        <p15:guide id="2" pos="4019" userDrawn="1">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ey box image and text 2/3">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3A1481A4-C717-444F-B53D-893B6E0DBD3A}"/>
              </a:ext>
            </a:extLst>
          </p:cNvPr>
          <p:cNvSpPr>
            <a:spLocks noGrp="1"/>
          </p:cNvSpPr>
          <p:nvPr>
            <p:ph type="dt" sz="half" idx="18"/>
          </p:nvPr>
        </p:nvSpPr>
        <p:spPr/>
        <p:txBody>
          <a:bodyPr/>
          <a:lstStyle/>
          <a:p>
            <a:fld id="{A0E3C6BD-DC74-4A58-B934-3ACC8718A1E9}" type="datetime4">
              <a:rPr lang="sv-SE" smtClean="0"/>
              <a:t>5 januari 2024</a:t>
            </a:fld>
            <a:endParaRPr lang="sv-SE"/>
          </a:p>
        </p:txBody>
      </p:sp>
      <p:grpSp>
        <p:nvGrpSpPr>
          <p:cNvPr id="13" name="Group 12">
            <a:extLst>
              <a:ext uri="{FF2B5EF4-FFF2-40B4-BE49-F238E27FC236}">
                <a16:creationId xmlns:a16="http://schemas.microsoft.com/office/drawing/2014/main" id="{B8DF380A-0C8F-4E33-834F-475FDF5378E7}"/>
              </a:ext>
            </a:extLst>
          </p:cNvPr>
          <p:cNvGrpSpPr/>
          <p:nvPr userDrawn="1"/>
        </p:nvGrpSpPr>
        <p:grpSpPr>
          <a:xfrm>
            <a:off x="0" y="-827406"/>
            <a:ext cx="5928267" cy="543900"/>
            <a:chOff x="0" y="-597900"/>
            <a:chExt cx="5928267" cy="543900"/>
          </a:xfrm>
        </p:grpSpPr>
        <p:sp>
          <p:nvSpPr>
            <p:cNvPr id="15" name="TextBox 14">
              <a:extLst>
                <a:ext uri="{FF2B5EF4-FFF2-40B4-BE49-F238E27FC236}">
                  <a16:creationId xmlns:a16="http://schemas.microsoft.com/office/drawing/2014/main" id="{417F1C54-A4F6-47F4-B2A4-3320BB2B0FA0}"/>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9" name="Picture 19">
              <a:extLst>
                <a:ext uri="{FF2B5EF4-FFF2-40B4-BE49-F238E27FC236}">
                  <a16:creationId xmlns:a16="http://schemas.microsoft.com/office/drawing/2014/main" id="{B73160F3-0331-4985-B2E7-9EF0F5065613}"/>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1" name="TextBox 10">
            <a:extLst>
              <a:ext uri="{FF2B5EF4-FFF2-40B4-BE49-F238E27FC236}">
                <a16:creationId xmlns:a16="http://schemas.microsoft.com/office/drawing/2014/main" id="{B35712D4-D385-430C-B997-A5B89C2882B2}"/>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Note: Only use transparent photos/illustrations or graphs in the grey box – or a text quote / big number. Do not use regular images </a:t>
            </a:r>
          </a:p>
        </p:txBody>
      </p:sp>
      <p:sp>
        <p:nvSpPr>
          <p:cNvPr id="12" name="TextBox 11">
            <a:extLst>
              <a:ext uri="{FF2B5EF4-FFF2-40B4-BE49-F238E27FC236}">
                <a16:creationId xmlns:a16="http://schemas.microsoft.com/office/drawing/2014/main" id="{CBFA6E02-581F-4155-A695-F790C3166CE7}"/>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2" name="Title 1"/>
          <p:cNvSpPr>
            <a:spLocks noGrp="1"/>
          </p:cNvSpPr>
          <p:nvPr>
            <p:ph type="title" hasCustomPrompt="1"/>
          </p:nvPr>
        </p:nvSpPr>
        <p:spPr>
          <a:xfrm>
            <a:off x="8127338" y="611187"/>
            <a:ext cx="3488400"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18" name="Text Placeholder 7" hidden="1">
            <a:extLst>
              <a:ext uri="{FF2B5EF4-FFF2-40B4-BE49-F238E27FC236}">
                <a16:creationId xmlns:a16="http://schemas.microsoft.com/office/drawing/2014/main" id="{E6D5B23F-7A8C-4C44-809E-C98902ED482E}"/>
              </a:ext>
            </a:extLst>
          </p:cNvPr>
          <p:cNvSpPr>
            <a:spLocks noGrp="1"/>
          </p:cNvSpPr>
          <p:nvPr>
            <p:ph type="body" sz="quarter" idx="21" hasCustomPrompt="1"/>
          </p:nvPr>
        </p:nvSpPr>
        <p:spPr>
          <a:xfrm>
            <a:off x="8127338" y="1760538"/>
            <a:ext cx="3488400"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0" name="Subtitle 2">
            <a:extLst>
              <a:ext uri="{FF2B5EF4-FFF2-40B4-BE49-F238E27FC236}">
                <a16:creationId xmlns:a16="http://schemas.microsoft.com/office/drawing/2014/main" id="{0F77741E-32F6-42C4-92C2-58FD1926232F}"/>
              </a:ext>
            </a:extLst>
          </p:cNvPr>
          <p:cNvSpPr>
            <a:spLocks noGrp="1"/>
          </p:cNvSpPr>
          <p:nvPr>
            <p:ph type="subTitle" idx="17" hasCustomPrompt="1"/>
          </p:nvPr>
        </p:nvSpPr>
        <p:spPr>
          <a:xfrm>
            <a:off x="8127338" y="6153213"/>
            <a:ext cx="2628000" cy="501145"/>
          </a:xfrm>
        </p:spPr>
        <p:txBody>
          <a:bodyPr lIns="0" rIns="0" anchor="b" anchorCtr="0"/>
          <a:lstStyle>
            <a:lvl1pPr marL="0" indent="0" algn="l">
              <a:spcBef>
                <a:spcPts val="0"/>
              </a:spcBef>
              <a:buFont typeface="Arial" panose="020B0604020202020204" pitchFamily="34" charset="0"/>
              <a:buNone/>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sv-SE"/>
              <a:t>Click to </a:t>
            </a:r>
            <a:r>
              <a:rPr lang="sv-SE" err="1"/>
              <a:t>add</a:t>
            </a:r>
            <a:r>
              <a:rPr lang="sv-SE"/>
              <a:t> source</a:t>
            </a:r>
          </a:p>
        </p:txBody>
      </p:sp>
      <p:sp>
        <p:nvSpPr>
          <p:cNvPr id="9" name="Rectangle: Diagonal Corners Rounded 8">
            <a:extLst>
              <a:ext uri="{FF2B5EF4-FFF2-40B4-BE49-F238E27FC236}">
                <a16:creationId xmlns:a16="http://schemas.microsoft.com/office/drawing/2014/main" id="{F63CBCE0-834C-4205-9944-34A406CC58A5}"/>
              </a:ext>
            </a:extLst>
          </p:cNvPr>
          <p:cNvSpPr/>
          <p:nvPr userDrawn="1"/>
        </p:nvSpPr>
        <p:spPr>
          <a:xfrm>
            <a:off x="108001" y="107999"/>
            <a:ext cx="7727900" cy="6207075"/>
          </a:xfrm>
          <a:prstGeom prst="round2DiagRect">
            <a:avLst>
              <a:gd name="adj1" fmla="val 0"/>
              <a:gd name="adj2" fmla="val 4318"/>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4" name="Picture Placeholder 7">
            <a:extLst>
              <a:ext uri="{FF2B5EF4-FFF2-40B4-BE49-F238E27FC236}">
                <a16:creationId xmlns:a16="http://schemas.microsoft.com/office/drawing/2014/main" id="{F78BC8AD-0B65-4925-9AF3-A5C83F536753}"/>
              </a:ext>
            </a:extLst>
          </p:cNvPr>
          <p:cNvSpPr>
            <a:spLocks noGrp="1"/>
          </p:cNvSpPr>
          <p:nvPr>
            <p:ph type="pic" sz="quarter" idx="13"/>
          </p:nvPr>
        </p:nvSpPr>
        <p:spPr>
          <a:xfrm>
            <a:off x="574675" y="611188"/>
            <a:ext cx="6794552" cy="5399087"/>
          </a:xfrm>
          <a:prstGeom prst="rect">
            <a:avLst/>
          </a:prstGeom>
          <a:noFill/>
          <a:ln>
            <a:noFill/>
          </a:ln>
        </p:spPr>
        <p:txBody>
          <a:bodyPr lIns="0" tIns="612000" bIns="0" anchor="ctr" anchorCtr="0"/>
          <a:lstStyle>
            <a:lvl1pPr marL="0" indent="0" algn="ctr">
              <a:spcAft>
                <a:spcPts val="0"/>
              </a:spcAft>
              <a:buNone/>
              <a:defRPr sz="1600"/>
            </a:lvl1pPr>
          </a:lstStyle>
          <a:p>
            <a:r>
              <a:rPr lang="en-US" noProof="0"/>
              <a:t>Click icon to add picture</a:t>
            </a:r>
            <a:endParaRPr lang="sv-SE"/>
          </a:p>
        </p:txBody>
      </p:sp>
      <p:sp>
        <p:nvSpPr>
          <p:cNvPr id="16" name="Footer Placeholder 15">
            <a:extLst>
              <a:ext uri="{FF2B5EF4-FFF2-40B4-BE49-F238E27FC236}">
                <a16:creationId xmlns:a16="http://schemas.microsoft.com/office/drawing/2014/main" id="{B7ABA4E4-C77C-43D6-9B69-3D7E433839A6}"/>
              </a:ext>
            </a:extLst>
          </p:cNvPr>
          <p:cNvSpPr>
            <a:spLocks noGrp="1"/>
          </p:cNvSpPr>
          <p:nvPr>
            <p:ph type="ftr" sz="quarter" idx="19"/>
          </p:nvPr>
        </p:nvSpPr>
        <p:spPr/>
        <p:txBody>
          <a:bodyPr/>
          <a:lstStyle/>
          <a:p>
            <a:endParaRPr lang="sv-SE"/>
          </a:p>
        </p:txBody>
      </p:sp>
      <p:sp>
        <p:nvSpPr>
          <p:cNvPr id="17" name="Slide Number Placeholder 16">
            <a:extLst>
              <a:ext uri="{FF2B5EF4-FFF2-40B4-BE49-F238E27FC236}">
                <a16:creationId xmlns:a16="http://schemas.microsoft.com/office/drawing/2014/main" id="{B09DC5E8-9016-46A1-8B34-D672DD1A9959}"/>
              </a:ext>
            </a:extLst>
          </p:cNvPr>
          <p:cNvSpPr>
            <a:spLocks noGrp="1"/>
          </p:cNvSpPr>
          <p:nvPr>
            <p:ph type="sldNum" sz="quarter" idx="20"/>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4290527955"/>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collage and text grey">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2B006508-FB88-4ECE-B45C-7069CD5540A9}"/>
              </a:ext>
            </a:extLst>
          </p:cNvPr>
          <p:cNvSpPr>
            <a:spLocks noGrp="1"/>
          </p:cNvSpPr>
          <p:nvPr>
            <p:ph type="dt" sz="half" idx="26"/>
          </p:nvPr>
        </p:nvSpPr>
        <p:spPr/>
        <p:txBody>
          <a:bodyPr/>
          <a:lstStyle/>
          <a:p>
            <a:fld id="{9C9F2C13-E1A0-48EB-B0AE-D41AD71C6CA8}" type="datetime4">
              <a:rPr lang="sv-SE" smtClean="0"/>
              <a:t>5 januari 2024</a:t>
            </a:fld>
            <a:endParaRPr lang="sv-SE"/>
          </a:p>
        </p:txBody>
      </p:sp>
      <p:sp>
        <p:nvSpPr>
          <p:cNvPr id="20" name="TextBox 19">
            <a:extLst>
              <a:ext uri="{FF2B5EF4-FFF2-40B4-BE49-F238E27FC236}">
                <a16:creationId xmlns:a16="http://schemas.microsoft.com/office/drawing/2014/main" id="{81B41A9A-BC97-432B-B5DD-550B85C8FB7A}"/>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19" name="Rectangle: Diagonal Corners Rounded 18">
            <a:extLst>
              <a:ext uri="{FF2B5EF4-FFF2-40B4-BE49-F238E27FC236}">
                <a16:creationId xmlns:a16="http://schemas.microsoft.com/office/drawing/2014/main" id="{659558E2-789B-487A-94F9-50BEDE01DC67}"/>
              </a:ext>
            </a:extLst>
          </p:cNvPr>
          <p:cNvSpPr/>
          <p:nvPr userDrawn="1"/>
        </p:nvSpPr>
        <p:spPr>
          <a:xfrm>
            <a:off x="108001" y="107999"/>
            <a:ext cx="5987999" cy="6207075"/>
          </a:xfrm>
          <a:prstGeom prst="round2DiagRect">
            <a:avLst>
              <a:gd name="adj1" fmla="val 0"/>
              <a:gd name="adj2" fmla="val 4972"/>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 name="Title 1"/>
          <p:cNvSpPr>
            <a:spLocks noGrp="1"/>
          </p:cNvSpPr>
          <p:nvPr>
            <p:ph type="title" hasCustomPrompt="1"/>
          </p:nvPr>
        </p:nvSpPr>
        <p:spPr>
          <a:xfrm>
            <a:off x="6384000" y="611187"/>
            <a:ext cx="5231738"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17" name="Text Placeholder 7">
            <a:extLst>
              <a:ext uri="{FF2B5EF4-FFF2-40B4-BE49-F238E27FC236}">
                <a16:creationId xmlns:a16="http://schemas.microsoft.com/office/drawing/2014/main" id="{65C39EF6-A427-4A6B-ADA1-1DDF6CC29670}"/>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8" name="Subtitle 2">
            <a:extLst>
              <a:ext uri="{FF2B5EF4-FFF2-40B4-BE49-F238E27FC236}">
                <a16:creationId xmlns:a16="http://schemas.microsoft.com/office/drawing/2014/main" id="{EE167EF8-C2F5-44C0-8F5E-611933E2A4CD}"/>
              </a:ext>
            </a:extLst>
          </p:cNvPr>
          <p:cNvSpPr>
            <a:spLocks noGrp="1"/>
          </p:cNvSpPr>
          <p:nvPr>
            <p:ph type="subTitle" idx="25" hasCustomPrompt="1"/>
          </p:nvPr>
        </p:nvSpPr>
        <p:spPr>
          <a:xfrm>
            <a:off x="6384000" y="6153212"/>
            <a:ext cx="4371338"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11" name="Picture Placeholder 7">
            <a:extLst>
              <a:ext uri="{FF2B5EF4-FFF2-40B4-BE49-F238E27FC236}">
                <a16:creationId xmlns:a16="http://schemas.microsoft.com/office/drawing/2014/main" id="{1892C259-A761-42DD-809B-993A5402A92A}"/>
              </a:ext>
            </a:extLst>
          </p:cNvPr>
          <p:cNvSpPr>
            <a:spLocks noGrp="1"/>
          </p:cNvSpPr>
          <p:nvPr>
            <p:ph type="pic" sz="quarter" idx="13"/>
          </p:nvPr>
        </p:nvSpPr>
        <p:spPr>
          <a:xfrm>
            <a:off x="574674" y="611188"/>
            <a:ext cx="4993883" cy="2181600"/>
          </a:xfrm>
          <a:prstGeom prst="rect">
            <a:avLst/>
          </a:prstGeom>
          <a:solidFill>
            <a:schemeClr val="bg1"/>
          </a:solidFill>
        </p:spPr>
        <p:txBody>
          <a:bodyPr lIns="0" tIns="612000" anchor="ctr" anchorCtr="0"/>
          <a:lstStyle>
            <a:lvl1pPr marL="0" indent="0" algn="ctr">
              <a:spcAft>
                <a:spcPts val="0"/>
              </a:spcAft>
              <a:buNone/>
              <a:defRPr sz="1600"/>
            </a:lvl1pPr>
          </a:lstStyle>
          <a:p>
            <a:r>
              <a:rPr lang="en-US" noProof="0"/>
              <a:t>Click icon to add picture</a:t>
            </a:r>
            <a:endParaRPr lang="sv-SE"/>
          </a:p>
        </p:txBody>
      </p:sp>
      <p:sp>
        <p:nvSpPr>
          <p:cNvPr id="13" name="Picture Placeholder 7">
            <a:extLst>
              <a:ext uri="{FF2B5EF4-FFF2-40B4-BE49-F238E27FC236}">
                <a16:creationId xmlns:a16="http://schemas.microsoft.com/office/drawing/2014/main" id="{3D42CED7-0531-4030-970C-A49B7FAFF93E}"/>
              </a:ext>
            </a:extLst>
          </p:cNvPr>
          <p:cNvSpPr>
            <a:spLocks noGrp="1"/>
          </p:cNvSpPr>
          <p:nvPr>
            <p:ph type="pic" sz="quarter" idx="17"/>
          </p:nvPr>
        </p:nvSpPr>
        <p:spPr>
          <a:xfrm>
            <a:off x="582148" y="3123929"/>
            <a:ext cx="2329200" cy="1278000"/>
          </a:xfrm>
          <a:prstGeom prst="rect">
            <a:avLst/>
          </a:prstGeom>
          <a:solidFill>
            <a:schemeClr val="bg1"/>
          </a:solidFill>
        </p:spPr>
        <p:txBody>
          <a:bodyPr lIns="0" tIns="612000" anchor="ctr" anchorCtr="0"/>
          <a:lstStyle>
            <a:lvl1pPr marL="0" indent="0" algn="ctr">
              <a:spcAft>
                <a:spcPts val="0"/>
              </a:spcAft>
              <a:buNone/>
              <a:defRPr sz="1200"/>
            </a:lvl1pPr>
          </a:lstStyle>
          <a:p>
            <a:r>
              <a:rPr lang="en-US" noProof="0"/>
              <a:t>Click icon to add picture</a:t>
            </a:r>
            <a:endParaRPr lang="sv-SE"/>
          </a:p>
        </p:txBody>
      </p:sp>
      <p:sp>
        <p:nvSpPr>
          <p:cNvPr id="14" name="Picture Placeholder 7">
            <a:extLst>
              <a:ext uri="{FF2B5EF4-FFF2-40B4-BE49-F238E27FC236}">
                <a16:creationId xmlns:a16="http://schemas.microsoft.com/office/drawing/2014/main" id="{2A64F333-BEE6-4171-BCC3-C4340A078B9A}"/>
              </a:ext>
            </a:extLst>
          </p:cNvPr>
          <p:cNvSpPr>
            <a:spLocks noGrp="1"/>
          </p:cNvSpPr>
          <p:nvPr>
            <p:ph type="pic" sz="quarter" idx="18"/>
          </p:nvPr>
        </p:nvSpPr>
        <p:spPr>
          <a:xfrm>
            <a:off x="574672" y="4732276"/>
            <a:ext cx="2329200" cy="1278000"/>
          </a:xfrm>
          <a:prstGeom prst="rect">
            <a:avLst/>
          </a:prstGeom>
          <a:solidFill>
            <a:schemeClr val="bg1"/>
          </a:solidFill>
        </p:spPr>
        <p:txBody>
          <a:bodyPr lIns="0" tIns="612000" anchor="ctr" anchorCtr="0"/>
          <a:lstStyle>
            <a:lvl1pPr marL="0" indent="0" algn="ctr">
              <a:spcAft>
                <a:spcPts val="0"/>
              </a:spcAft>
              <a:buNone/>
              <a:defRPr sz="1200"/>
            </a:lvl1pPr>
          </a:lstStyle>
          <a:p>
            <a:r>
              <a:rPr lang="en-US" noProof="0"/>
              <a:t>Click icon to add picture</a:t>
            </a:r>
            <a:endParaRPr lang="sv-SE"/>
          </a:p>
        </p:txBody>
      </p:sp>
      <p:sp>
        <p:nvSpPr>
          <p:cNvPr id="15" name="Picture Placeholder 7">
            <a:extLst>
              <a:ext uri="{FF2B5EF4-FFF2-40B4-BE49-F238E27FC236}">
                <a16:creationId xmlns:a16="http://schemas.microsoft.com/office/drawing/2014/main" id="{0877085B-B8C0-49E3-9CDC-227C3A3A22F6}"/>
              </a:ext>
            </a:extLst>
          </p:cNvPr>
          <p:cNvSpPr>
            <a:spLocks noGrp="1"/>
          </p:cNvSpPr>
          <p:nvPr>
            <p:ph type="pic" sz="quarter" idx="19" hasCustomPrompt="1"/>
          </p:nvPr>
        </p:nvSpPr>
        <p:spPr>
          <a:xfrm>
            <a:off x="3239357" y="3123928"/>
            <a:ext cx="2329200" cy="1278000"/>
          </a:xfrm>
          <a:prstGeom prst="rect">
            <a:avLst/>
          </a:prstGeom>
          <a:solidFill>
            <a:schemeClr val="bg1"/>
          </a:solidFill>
        </p:spPr>
        <p:txBody>
          <a:bodyPr lIns="0" tIns="612000" anchor="ctr" anchorCtr="0"/>
          <a:lstStyle>
            <a:lvl1pPr marL="0" indent="0" algn="ctr">
              <a:spcAft>
                <a:spcPts val="0"/>
              </a:spcAft>
              <a:buNone/>
              <a:defRPr sz="1200"/>
            </a:lvl1pPr>
          </a:lstStyle>
          <a:p>
            <a:r>
              <a:rPr lang="sv-SE" noProof="0"/>
              <a:t>Click </a:t>
            </a:r>
            <a:r>
              <a:rPr lang="sv-SE" noProof="0" err="1"/>
              <a:t>icon</a:t>
            </a:r>
            <a:r>
              <a:rPr lang="sv-SE" noProof="0"/>
              <a:t> to </a:t>
            </a:r>
            <a:r>
              <a:rPr lang="sv-SE" noProof="0" err="1"/>
              <a:t>add</a:t>
            </a:r>
            <a:r>
              <a:rPr lang="sv-SE" noProof="0"/>
              <a:t> </a:t>
            </a:r>
            <a:r>
              <a:rPr lang="sv-SE" noProof="0" err="1"/>
              <a:t>picture</a:t>
            </a:r>
            <a:r>
              <a:rPr lang="sv-SE" noProof="0"/>
              <a:t> </a:t>
            </a:r>
            <a:endParaRPr lang="sv-SE"/>
          </a:p>
        </p:txBody>
      </p:sp>
      <p:sp>
        <p:nvSpPr>
          <p:cNvPr id="16" name="Picture Placeholder 7">
            <a:extLst>
              <a:ext uri="{FF2B5EF4-FFF2-40B4-BE49-F238E27FC236}">
                <a16:creationId xmlns:a16="http://schemas.microsoft.com/office/drawing/2014/main" id="{2FBF8EA3-0901-4EE4-988A-67B12AF731A2}"/>
              </a:ext>
            </a:extLst>
          </p:cNvPr>
          <p:cNvSpPr>
            <a:spLocks noGrp="1"/>
          </p:cNvSpPr>
          <p:nvPr>
            <p:ph type="pic" sz="quarter" idx="20"/>
          </p:nvPr>
        </p:nvSpPr>
        <p:spPr>
          <a:xfrm>
            <a:off x="3239357" y="4732276"/>
            <a:ext cx="2329200" cy="1278000"/>
          </a:xfrm>
          <a:prstGeom prst="rect">
            <a:avLst/>
          </a:prstGeom>
          <a:solidFill>
            <a:schemeClr val="bg1"/>
          </a:solidFill>
        </p:spPr>
        <p:txBody>
          <a:bodyPr lIns="0" tIns="612000" anchor="ctr" anchorCtr="0"/>
          <a:lstStyle>
            <a:lvl1pPr marL="0" indent="0" algn="ctr">
              <a:spcAft>
                <a:spcPts val="0"/>
              </a:spcAft>
              <a:buNone/>
              <a:defRPr sz="1200"/>
            </a:lvl1pPr>
          </a:lstStyle>
          <a:p>
            <a:r>
              <a:rPr lang="en-US" noProof="0"/>
              <a:t>Click icon to add picture</a:t>
            </a:r>
            <a:endParaRPr lang="sv-SE"/>
          </a:p>
        </p:txBody>
      </p:sp>
      <p:sp>
        <p:nvSpPr>
          <p:cNvPr id="8" name="Footer Placeholder 7">
            <a:extLst>
              <a:ext uri="{FF2B5EF4-FFF2-40B4-BE49-F238E27FC236}">
                <a16:creationId xmlns:a16="http://schemas.microsoft.com/office/drawing/2014/main" id="{B70CC75B-00A1-4AEC-8DC5-29C6EA71E7B6}"/>
              </a:ext>
            </a:extLst>
          </p:cNvPr>
          <p:cNvSpPr>
            <a:spLocks noGrp="1"/>
          </p:cNvSpPr>
          <p:nvPr>
            <p:ph type="ftr" sz="quarter" idx="27"/>
          </p:nvPr>
        </p:nvSpPr>
        <p:spPr>
          <a:xfrm>
            <a:off x="1296001" y="6432383"/>
            <a:ext cx="4800000" cy="222625"/>
          </a:xfrm>
        </p:spPr>
        <p:txBody>
          <a:bodyPr/>
          <a:lstStyle/>
          <a:p>
            <a:endParaRPr lang="sv-SE"/>
          </a:p>
        </p:txBody>
      </p:sp>
      <p:sp>
        <p:nvSpPr>
          <p:cNvPr id="9" name="Slide Number Placeholder 8">
            <a:extLst>
              <a:ext uri="{FF2B5EF4-FFF2-40B4-BE49-F238E27FC236}">
                <a16:creationId xmlns:a16="http://schemas.microsoft.com/office/drawing/2014/main" id="{A719162C-4EFE-4A9D-8A4A-A63991F5A06E}"/>
              </a:ext>
            </a:extLst>
          </p:cNvPr>
          <p:cNvSpPr>
            <a:spLocks noGrp="1"/>
          </p:cNvSpPr>
          <p:nvPr>
            <p:ph type="sldNum" sz="quarter" idx="28"/>
          </p:nvPr>
        </p:nvSpPr>
        <p:spPr/>
        <p:txBody>
          <a:bodyPr/>
          <a:lstStyle/>
          <a:p>
            <a:fld id="{FEC3B1A6-4FBC-4EF4-B95F-5F5000746886}" type="slidenum">
              <a:rPr lang="sv-SE" smtClean="0"/>
              <a:pPr/>
              <a:t>‹#›</a:t>
            </a:fld>
            <a:endParaRPr lang="sv-SE"/>
          </a:p>
        </p:txBody>
      </p:sp>
      <p:grpSp>
        <p:nvGrpSpPr>
          <p:cNvPr id="22" name="Group 21">
            <a:extLst>
              <a:ext uri="{FF2B5EF4-FFF2-40B4-BE49-F238E27FC236}">
                <a16:creationId xmlns:a16="http://schemas.microsoft.com/office/drawing/2014/main" id="{C67B0A5B-8602-4DCA-8B42-8F9598482745}"/>
              </a:ext>
            </a:extLst>
          </p:cNvPr>
          <p:cNvGrpSpPr/>
          <p:nvPr userDrawn="1"/>
        </p:nvGrpSpPr>
        <p:grpSpPr>
          <a:xfrm>
            <a:off x="0" y="-597900"/>
            <a:ext cx="5928267" cy="543900"/>
            <a:chOff x="0" y="-597900"/>
            <a:chExt cx="5928267" cy="543900"/>
          </a:xfrm>
        </p:grpSpPr>
        <p:sp>
          <p:nvSpPr>
            <p:cNvPr id="23" name="TextBox 22">
              <a:extLst>
                <a:ext uri="{FF2B5EF4-FFF2-40B4-BE49-F238E27FC236}">
                  <a16:creationId xmlns:a16="http://schemas.microsoft.com/office/drawing/2014/main" id="{0F15C87D-5893-4ED1-AD59-F9574CC38B41}"/>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Hint: Click </a:t>
              </a:r>
              <a:r>
                <a:rPr lang="sv-SE" sz="1200" noProof="0" err="1">
                  <a:solidFill>
                    <a:schemeClr val="accent4"/>
                  </a:solidFill>
                </a:rPr>
                <a:t>Crop</a:t>
              </a:r>
              <a:r>
                <a:rPr lang="sv-SE" sz="1200" noProof="0">
                  <a:solidFill>
                    <a:schemeClr val="accent4"/>
                  </a:solidFill>
                </a:rPr>
                <a:t> to </a:t>
              </a:r>
              <a:r>
                <a:rPr lang="sv-SE" sz="1200" noProof="0" err="1">
                  <a:solidFill>
                    <a:schemeClr val="accent4"/>
                  </a:solidFill>
                </a:rPr>
                <a:t>change</a:t>
              </a:r>
              <a:r>
                <a:rPr lang="sv-SE" sz="1200" noProof="0">
                  <a:solidFill>
                    <a:schemeClr val="accent4"/>
                  </a:solidFill>
                </a:rPr>
                <a:t> </a:t>
              </a:r>
              <a:r>
                <a:rPr lang="sv-SE" sz="1200" noProof="0" err="1">
                  <a:solidFill>
                    <a:schemeClr val="accent4"/>
                  </a:solidFill>
                </a:rPr>
                <a:t>size</a:t>
              </a:r>
              <a:r>
                <a:rPr lang="sv-SE" sz="1200" noProof="0">
                  <a:solidFill>
                    <a:schemeClr val="accent4"/>
                  </a:solidFill>
                </a:rPr>
                <a:t> or focus </a:t>
              </a:r>
              <a:r>
                <a:rPr lang="sv-SE" sz="1200" noProof="0" err="1">
                  <a:solidFill>
                    <a:schemeClr val="accent4"/>
                  </a:solidFill>
                </a:rPr>
                <a:t>of</a:t>
              </a:r>
              <a:r>
                <a:rPr lang="sv-SE" sz="1200" noProof="0">
                  <a:solidFill>
                    <a:schemeClr val="accent4"/>
                  </a:solidFill>
                </a:rPr>
                <a:t> the image </a:t>
              </a:r>
              <a:endParaRPr lang="sv-SE" sz="1200" err="1">
                <a:solidFill>
                  <a:schemeClr val="accent4"/>
                </a:solidFill>
              </a:endParaRPr>
            </a:p>
          </p:txBody>
        </p:sp>
        <p:pic>
          <p:nvPicPr>
            <p:cNvPr id="24" name="Picture 19">
              <a:extLst>
                <a:ext uri="{FF2B5EF4-FFF2-40B4-BE49-F238E27FC236}">
                  <a16:creationId xmlns:a16="http://schemas.microsoft.com/office/drawing/2014/main" id="{85EF41BF-E7E6-40DB-9370-07A3D288AD02}"/>
                </a:ext>
              </a:extLst>
            </p:cNvPr>
            <p:cNvPicPr>
              <a:picLocks noChangeAspect="1"/>
            </p:cNvPicPr>
            <p:nvPr userDrawn="1"/>
          </p:nvPicPr>
          <p:blipFill>
            <a:blip r:embed="rId2"/>
            <a:stretch>
              <a:fillRect/>
            </a:stretch>
          </p:blipFill>
          <p:spPr>
            <a:xfrm>
              <a:off x="3538330" y="-597900"/>
              <a:ext cx="313788" cy="543900"/>
            </a:xfrm>
            <a:prstGeom prst="rect">
              <a:avLst/>
            </a:prstGeom>
          </p:spPr>
        </p:pic>
      </p:grpSp>
    </p:spTree>
    <p:extLst>
      <p:ext uri="{BB962C8B-B14F-4D97-AF65-F5344CB8AC3E}">
        <p14:creationId xmlns:p14="http://schemas.microsoft.com/office/powerpoint/2010/main" val="2518640814"/>
      </p:ext>
    </p:extLst>
  </p:cSld>
  <p:clrMapOvr>
    <a:masterClrMapping/>
  </p:clrMapOvr>
  <p:extLst>
    <p:ext uri="{DCECCB84-F9BA-43D5-87BE-67443E8EF086}">
      <p15:sldGuideLst xmlns:p15="http://schemas.microsoft.com/office/powerpoint/2012/main">
        <p15:guide id="2" pos="4019" userDrawn="1">
          <p15:clr>
            <a:srgbClr val="A4A3A4"/>
          </p15:clr>
        </p15:guide>
        <p15:guide id="3" pos="3508" userDrawn="1">
          <p15:clr>
            <a:srgbClr val="A4A3A4"/>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hite box image and text 2/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E6419505-1636-4681-8C13-45112ED9D6AA}"/>
              </a:ext>
            </a:extLst>
          </p:cNvPr>
          <p:cNvSpPr>
            <a:spLocks noGrp="1"/>
          </p:cNvSpPr>
          <p:nvPr>
            <p:ph type="dt" sz="half" idx="23"/>
          </p:nvPr>
        </p:nvSpPr>
        <p:spPr/>
        <p:txBody>
          <a:bodyPr/>
          <a:lstStyle/>
          <a:p>
            <a:fld id="{A0E3C6BD-DC74-4A58-B934-3ACC8718A1E9}" type="datetime4">
              <a:rPr lang="sv-SE" smtClean="0"/>
              <a:t>5 januari 2024</a:t>
            </a:fld>
            <a:endParaRPr lang="sv-SE"/>
          </a:p>
        </p:txBody>
      </p:sp>
      <p:sp>
        <p:nvSpPr>
          <p:cNvPr id="10" name="TextBox 9">
            <a:extLst>
              <a:ext uri="{FF2B5EF4-FFF2-40B4-BE49-F238E27FC236}">
                <a16:creationId xmlns:a16="http://schemas.microsoft.com/office/drawing/2014/main" id="{22E0B62E-ADB9-492B-8226-53BC0C1C9150}"/>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14" name="TextBox 13">
            <a:extLst>
              <a:ext uri="{FF2B5EF4-FFF2-40B4-BE49-F238E27FC236}">
                <a16:creationId xmlns:a16="http://schemas.microsoft.com/office/drawing/2014/main" id="{F69B076F-EEE4-407B-888C-C702664C2BD6}"/>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NB! Use only illustrations and product images with transparent background for this slide Image with background should use template with rounded corners: Image &amp; Text 1/3 or 2/2</a:t>
            </a:r>
          </a:p>
        </p:txBody>
      </p:sp>
      <p:grpSp>
        <p:nvGrpSpPr>
          <p:cNvPr id="11" name="Group 10">
            <a:extLst>
              <a:ext uri="{FF2B5EF4-FFF2-40B4-BE49-F238E27FC236}">
                <a16:creationId xmlns:a16="http://schemas.microsoft.com/office/drawing/2014/main" id="{88287587-CCD1-4605-B194-83879248A460}"/>
              </a:ext>
            </a:extLst>
          </p:cNvPr>
          <p:cNvGrpSpPr/>
          <p:nvPr userDrawn="1"/>
        </p:nvGrpSpPr>
        <p:grpSpPr>
          <a:xfrm>
            <a:off x="0" y="-827406"/>
            <a:ext cx="5928267" cy="543900"/>
            <a:chOff x="0" y="-597900"/>
            <a:chExt cx="5928267" cy="543900"/>
          </a:xfrm>
        </p:grpSpPr>
        <p:sp>
          <p:nvSpPr>
            <p:cNvPr id="13" name="TextBox 12">
              <a:extLst>
                <a:ext uri="{FF2B5EF4-FFF2-40B4-BE49-F238E27FC236}">
                  <a16:creationId xmlns:a16="http://schemas.microsoft.com/office/drawing/2014/main" id="{CAAA8ADB-550F-4690-9961-EA4885134B89}"/>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5" name="Picture 19">
              <a:extLst>
                <a:ext uri="{FF2B5EF4-FFF2-40B4-BE49-F238E27FC236}">
                  <a16:creationId xmlns:a16="http://schemas.microsoft.com/office/drawing/2014/main" id="{8BC3046E-5274-4C44-9D58-4A584E728468}"/>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12" name="Picture Placeholder 7">
            <a:extLst>
              <a:ext uri="{FF2B5EF4-FFF2-40B4-BE49-F238E27FC236}">
                <a16:creationId xmlns:a16="http://schemas.microsoft.com/office/drawing/2014/main" id="{995D84A3-22DF-42E7-82B8-B06E779D3AFB}"/>
              </a:ext>
            </a:extLst>
          </p:cNvPr>
          <p:cNvSpPr>
            <a:spLocks noGrp="1"/>
          </p:cNvSpPr>
          <p:nvPr>
            <p:ph type="pic" sz="quarter" idx="22"/>
          </p:nvPr>
        </p:nvSpPr>
        <p:spPr>
          <a:xfrm>
            <a:off x="576000" y="611188"/>
            <a:ext cx="5520000" cy="5399087"/>
          </a:xfrm>
          <a:prstGeom prst="rect">
            <a:avLst/>
          </a:prstGeom>
          <a:noFill/>
          <a:ln>
            <a:noFill/>
          </a:ln>
        </p:spPr>
        <p:txBody>
          <a:bodyPr lIns="0" tIns="612000" bIns="0" anchor="ctr" anchorCtr="0"/>
          <a:lstStyle>
            <a:lvl1pPr marL="0" indent="0" algn="ctr">
              <a:spcAft>
                <a:spcPts val="0"/>
              </a:spcAft>
              <a:buNone/>
              <a:defRPr sz="1600"/>
            </a:lvl1pPr>
          </a:lstStyle>
          <a:p>
            <a:r>
              <a:rPr lang="en-US" noProof="0"/>
              <a:t>Click icon to add picture</a:t>
            </a:r>
            <a:endParaRPr lang="sv-SE"/>
          </a:p>
        </p:txBody>
      </p:sp>
      <p:sp>
        <p:nvSpPr>
          <p:cNvPr id="2" name="Title 1"/>
          <p:cNvSpPr>
            <a:spLocks noGrp="1"/>
          </p:cNvSpPr>
          <p:nvPr>
            <p:ph type="title" hasCustomPrompt="1"/>
          </p:nvPr>
        </p:nvSpPr>
        <p:spPr>
          <a:xfrm>
            <a:off x="6384000" y="611187"/>
            <a:ext cx="5231738"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9" name="Text Placeholder 7">
            <a:extLst>
              <a:ext uri="{FF2B5EF4-FFF2-40B4-BE49-F238E27FC236}">
                <a16:creationId xmlns:a16="http://schemas.microsoft.com/office/drawing/2014/main" id="{49444710-30F5-400E-AE37-0251EBCC8431}"/>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6" name="Subtitle 2">
            <a:extLst>
              <a:ext uri="{FF2B5EF4-FFF2-40B4-BE49-F238E27FC236}">
                <a16:creationId xmlns:a16="http://schemas.microsoft.com/office/drawing/2014/main" id="{99E31970-5FCE-4FB8-BD6F-975BBAB2F3B5}"/>
              </a:ext>
            </a:extLst>
          </p:cNvPr>
          <p:cNvSpPr>
            <a:spLocks noGrp="1"/>
          </p:cNvSpPr>
          <p:nvPr>
            <p:ph type="subTitle" idx="17" hasCustomPrompt="1"/>
          </p:nvPr>
        </p:nvSpPr>
        <p:spPr>
          <a:xfrm>
            <a:off x="6384000" y="6153212"/>
            <a:ext cx="4371338"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7" name="Footer Placeholder 6">
            <a:extLst>
              <a:ext uri="{FF2B5EF4-FFF2-40B4-BE49-F238E27FC236}">
                <a16:creationId xmlns:a16="http://schemas.microsoft.com/office/drawing/2014/main" id="{305F901C-412B-48F9-A98C-3CC1C6C31DD8}"/>
              </a:ext>
            </a:extLst>
          </p:cNvPr>
          <p:cNvSpPr>
            <a:spLocks noGrp="1"/>
          </p:cNvSpPr>
          <p:nvPr>
            <p:ph type="ftr" sz="quarter" idx="24"/>
          </p:nvPr>
        </p:nvSpPr>
        <p:spPr>
          <a:xfrm>
            <a:off x="1296000" y="6432383"/>
            <a:ext cx="4800000" cy="222625"/>
          </a:xfrm>
        </p:spPr>
        <p:txBody>
          <a:bodyPr/>
          <a:lstStyle/>
          <a:p>
            <a:endParaRPr lang="sv-SE"/>
          </a:p>
        </p:txBody>
      </p:sp>
      <p:sp>
        <p:nvSpPr>
          <p:cNvPr id="8" name="Slide Number Placeholder 7">
            <a:extLst>
              <a:ext uri="{FF2B5EF4-FFF2-40B4-BE49-F238E27FC236}">
                <a16:creationId xmlns:a16="http://schemas.microsoft.com/office/drawing/2014/main" id="{6C071119-F62E-4643-8E3D-7C6D794F8F92}"/>
              </a:ext>
            </a:extLst>
          </p:cNvPr>
          <p:cNvSpPr>
            <a:spLocks noGrp="1"/>
          </p:cNvSpPr>
          <p:nvPr>
            <p:ph type="sldNum" sz="quarter" idx="25"/>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896555680"/>
      </p:ext>
    </p:extLst>
  </p:cSld>
  <p:clrMapOvr>
    <a:masterClrMapping/>
  </p:clrMapOvr>
  <p:extLst>
    <p:ext uri="{DCECCB84-F9BA-43D5-87BE-67443E8EF086}">
      <p15:sldGuideLst xmlns:p15="http://schemas.microsoft.com/office/powerpoint/2012/main">
        <p15:guide id="1" pos="3840" userDrawn="1">
          <p15:clr>
            <a:srgbClr val="A4A3A4"/>
          </p15:clr>
        </p15:guide>
        <p15:guide id="2" pos="4019" userDrawn="1">
          <p15:clr>
            <a:srgbClr val="A4A3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hite box image and text 2/3">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3A1481A4-C717-444F-B53D-893B6E0DBD3A}"/>
              </a:ext>
            </a:extLst>
          </p:cNvPr>
          <p:cNvSpPr>
            <a:spLocks noGrp="1"/>
          </p:cNvSpPr>
          <p:nvPr>
            <p:ph type="dt" sz="half" idx="18"/>
          </p:nvPr>
        </p:nvSpPr>
        <p:spPr/>
        <p:txBody>
          <a:bodyPr/>
          <a:lstStyle/>
          <a:p>
            <a:fld id="{A0E3C6BD-DC74-4A58-B934-3ACC8718A1E9}" type="datetime4">
              <a:rPr lang="sv-SE" smtClean="0"/>
              <a:t>5 januari 2024</a:t>
            </a:fld>
            <a:endParaRPr lang="sv-SE"/>
          </a:p>
        </p:txBody>
      </p:sp>
      <p:sp>
        <p:nvSpPr>
          <p:cNvPr id="9" name="TextBox 8">
            <a:extLst>
              <a:ext uri="{FF2B5EF4-FFF2-40B4-BE49-F238E27FC236}">
                <a16:creationId xmlns:a16="http://schemas.microsoft.com/office/drawing/2014/main" id="{7E2F8C6F-8429-49BF-8FF6-11E276547177}"/>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
        <p:nvSpPr>
          <p:cNvPr id="11" name="TextBox 10">
            <a:extLst>
              <a:ext uri="{FF2B5EF4-FFF2-40B4-BE49-F238E27FC236}">
                <a16:creationId xmlns:a16="http://schemas.microsoft.com/office/drawing/2014/main" id="{C9DDBF22-4BB8-4036-9ADB-40603269B200}"/>
              </a:ext>
            </a:extLst>
          </p:cNvPr>
          <p:cNvSpPr txBox="1"/>
          <p:nvPr userDrawn="1"/>
        </p:nvSpPr>
        <p:spPr>
          <a:xfrm>
            <a:off x="0" y="-243266"/>
            <a:ext cx="12192000"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NB! Use only illustrations and product images with transparent background for this slide Image with background should use template with rounded corners: Image &amp; Text 1/3 or 2/2</a:t>
            </a:r>
          </a:p>
        </p:txBody>
      </p:sp>
      <p:grpSp>
        <p:nvGrpSpPr>
          <p:cNvPr id="12" name="Group 11">
            <a:extLst>
              <a:ext uri="{FF2B5EF4-FFF2-40B4-BE49-F238E27FC236}">
                <a16:creationId xmlns:a16="http://schemas.microsoft.com/office/drawing/2014/main" id="{C333AA6C-5D4A-48FE-9DD4-E7ECC64AE433}"/>
              </a:ext>
            </a:extLst>
          </p:cNvPr>
          <p:cNvGrpSpPr/>
          <p:nvPr userDrawn="1"/>
        </p:nvGrpSpPr>
        <p:grpSpPr>
          <a:xfrm>
            <a:off x="0" y="-827406"/>
            <a:ext cx="5928267" cy="543900"/>
            <a:chOff x="0" y="-597900"/>
            <a:chExt cx="5928267" cy="543900"/>
          </a:xfrm>
        </p:grpSpPr>
        <p:sp>
          <p:nvSpPr>
            <p:cNvPr id="13" name="TextBox 12">
              <a:extLst>
                <a:ext uri="{FF2B5EF4-FFF2-40B4-BE49-F238E27FC236}">
                  <a16:creationId xmlns:a16="http://schemas.microsoft.com/office/drawing/2014/main" id="{5B4D7A5D-CDFB-49A3-8698-5C5B73F45B25}"/>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15" name="Picture 19">
              <a:extLst>
                <a:ext uri="{FF2B5EF4-FFF2-40B4-BE49-F238E27FC236}">
                  <a16:creationId xmlns:a16="http://schemas.microsoft.com/office/drawing/2014/main" id="{66A83D32-63A9-450B-ABF9-0A8C3DC410F2}"/>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2" name="Title 1"/>
          <p:cNvSpPr>
            <a:spLocks noGrp="1"/>
          </p:cNvSpPr>
          <p:nvPr>
            <p:ph type="title" hasCustomPrompt="1"/>
          </p:nvPr>
        </p:nvSpPr>
        <p:spPr>
          <a:xfrm>
            <a:off x="8127338" y="611187"/>
            <a:ext cx="3488400"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18" name="Text Placeholder 7">
            <a:extLst>
              <a:ext uri="{FF2B5EF4-FFF2-40B4-BE49-F238E27FC236}">
                <a16:creationId xmlns:a16="http://schemas.microsoft.com/office/drawing/2014/main" id="{E6D5B23F-7A8C-4C44-809E-C98902ED482E}"/>
              </a:ext>
            </a:extLst>
          </p:cNvPr>
          <p:cNvSpPr>
            <a:spLocks noGrp="1"/>
          </p:cNvSpPr>
          <p:nvPr>
            <p:ph type="body" sz="quarter" idx="21" hasCustomPrompt="1"/>
          </p:nvPr>
        </p:nvSpPr>
        <p:spPr>
          <a:xfrm>
            <a:off x="8127338" y="1760538"/>
            <a:ext cx="3488400"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0" name="Subtitle 2">
            <a:extLst>
              <a:ext uri="{FF2B5EF4-FFF2-40B4-BE49-F238E27FC236}">
                <a16:creationId xmlns:a16="http://schemas.microsoft.com/office/drawing/2014/main" id="{0F77741E-32F6-42C4-92C2-58FD1926232F}"/>
              </a:ext>
            </a:extLst>
          </p:cNvPr>
          <p:cNvSpPr>
            <a:spLocks noGrp="1"/>
          </p:cNvSpPr>
          <p:nvPr>
            <p:ph type="subTitle" idx="17" hasCustomPrompt="1"/>
          </p:nvPr>
        </p:nvSpPr>
        <p:spPr>
          <a:xfrm>
            <a:off x="8127338" y="6153213"/>
            <a:ext cx="2628000" cy="501145"/>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14" name="Picture Placeholder 7">
            <a:extLst>
              <a:ext uri="{FF2B5EF4-FFF2-40B4-BE49-F238E27FC236}">
                <a16:creationId xmlns:a16="http://schemas.microsoft.com/office/drawing/2014/main" id="{F78BC8AD-0B65-4925-9AF3-A5C83F536753}"/>
              </a:ext>
            </a:extLst>
          </p:cNvPr>
          <p:cNvSpPr>
            <a:spLocks noGrp="1"/>
          </p:cNvSpPr>
          <p:nvPr>
            <p:ph type="pic" sz="quarter" idx="13"/>
          </p:nvPr>
        </p:nvSpPr>
        <p:spPr>
          <a:xfrm>
            <a:off x="574674" y="611188"/>
            <a:ext cx="7261225" cy="5399088"/>
          </a:xfrm>
          <a:prstGeom prst="rect">
            <a:avLst/>
          </a:prstGeom>
          <a:noFill/>
          <a:ln>
            <a:noFill/>
          </a:ln>
        </p:spPr>
        <p:txBody>
          <a:bodyPr lIns="0" tIns="612000" bIns="0" anchor="ctr" anchorCtr="0"/>
          <a:lstStyle>
            <a:lvl1pPr marL="0" indent="0" algn="ctr">
              <a:spcAft>
                <a:spcPts val="0"/>
              </a:spcAft>
              <a:buNone/>
              <a:defRPr sz="1600"/>
            </a:lvl1pPr>
          </a:lstStyle>
          <a:p>
            <a:r>
              <a:rPr lang="en-US" noProof="0"/>
              <a:t>Click icon to add picture</a:t>
            </a:r>
            <a:endParaRPr lang="sv-SE"/>
          </a:p>
        </p:txBody>
      </p:sp>
      <p:sp>
        <p:nvSpPr>
          <p:cNvPr id="16" name="Footer Placeholder 15">
            <a:extLst>
              <a:ext uri="{FF2B5EF4-FFF2-40B4-BE49-F238E27FC236}">
                <a16:creationId xmlns:a16="http://schemas.microsoft.com/office/drawing/2014/main" id="{B7ABA4E4-C77C-43D6-9B69-3D7E433839A6}"/>
              </a:ext>
            </a:extLst>
          </p:cNvPr>
          <p:cNvSpPr>
            <a:spLocks noGrp="1"/>
          </p:cNvSpPr>
          <p:nvPr>
            <p:ph type="ftr" sz="quarter" idx="19"/>
          </p:nvPr>
        </p:nvSpPr>
        <p:spPr/>
        <p:txBody>
          <a:bodyPr/>
          <a:lstStyle/>
          <a:p>
            <a:endParaRPr lang="sv-SE"/>
          </a:p>
        </p:txBody>
      </p:sp>
      <p:sp>
        <p:nvSpPr>
          <p:cNvPr id="17" name="Slide Number Placeholder 16">
            <a:extLst>
              <a:ext uri="{FF2B5EF4-FFF2-40B4-BE49-F238E27FC236}">
                <a16:creationId xmlns:a16="http://schemas.microsoft.com/office/drawing/2014/main" id="{B09DC5E8-9016-46A1-8B34-D672DD1A9959}"/>
              </a:ext>
            </a:extLst>
          </p:cNvPr>
          <p:cNvSpPr>
            <a:spLocks noGrp="1"/>
          </p:cNvSpPr>
          <p:nvPr>
            <p:ph type="sldNum" sz="quarter" idx="20"/>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1489592112"/>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collage and text whit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2B006508-FB88-4ECE-B45C-7069CD5540A9}"/>
              </a:ext>
            </a:extLst>
          </p:cNvPr>
          <p:cNvSpPr>
            <a:spLocks noGrp="1"/>
          </p:cNvSpPr>
          <p:nvPr>
            <p:ph type="dt" sz="half" idx="26"/>
          </p:nvPr>
        </p:nvSpPr>
        <p:spPr/>
        <p:txBody>
          <a:bodyPr/>
          <a:lstStyle/>
          <a:p>
            <a:fld id="{9C9F2C13-E1A0-48EB-B0AE-D41AD71C6CA8}" type="datetime4">
              <a:rPr lang="sv-SE" smtClean="0"/>
              <a:t>5 januari 2024</a:t>
            </a:fld>
            <a:endParaRPr lang="sv-SE"/>
          </a:p>
        </p:txBody>
      </p:sp>
      <p:sp>
        <p:nvSpPr>
          <p:cNvPr id="19" name="TextBox 18">
            <a:extLst>
              <a:ext uri="{FF2B5EF4-FFF2-40B4-BE49-F238E27FC236}">
                <a16:creationId xmlns:a16="http://schemas.microsoft.com/office/drawing/2014/main" id="{62D122D6-9FF0-4EE4-BED9-2CF830DBA2AC}"/>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grpSp>
        <p:nvGrpSpPr>
          <p:cNvPr id="20" name="Group 19">
            <a:extLst>
              <a:ext uri="{FF2B5EF4-FFF2-40B4-BE49-F238E27FC236}">
                <a16:creationId xmlns:a16="http://schemas.microsoft.com/office/drawing/2014/main" id="{3501CBC5-C959-42E3-8AD9-E21D3283139B}"/>
              </a:ext>
            </a:extLst>
          </p:cNvPr>
          <p:cNvGrpSpPr/>
          <p:nvPr userDrawn="1"/>
        </p:nvGrpSpPr>
        <p:grpSpPr>
          <a:xfrm>
            <a:off x="0" y="-597900"/>
            <a:ext cx="5928267" cy="543900"/>
            <a:chOff x="0" y="-597900"/>
            <a:chExt cx="5928267" cy="543900"/>
          </a:xfrm>
        </p:grpSpPr>
        <p:sp>
          <p:nvSpPr>
            <p:cNvPr id="21" name="TextBox 20">
              <a:extLst>
                <a:ext uri="{FF2B5EF4-FFF2-40B4-BE49-F238E27FC236}">
                  <a16:creationId xmlns:a16="http://schemas.microsoft.com/office/drawing/2014/main" id="{E95729CE-D881-49B4-B0E9-FEBC29A635E5}"/>
                </a:ext>
              </a:extLst>
            </p:cNvPr>
            <p:cNvSpPr txBox="1"/>
            <p:nvPr userDrawn="1"/>
          </p:nvSpPr>
          <p:spPr>
            <a:xfrm>
              <a:off x="0" y="-243266"/>
              <a:ext cx="5928267" cy="184666"/>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1">
                  <a:solidFill>
                    <a:schemeClr val="accent4"/>
                  </a:solidFill>
                </a:rPr>
                <a:t>Hint: Click Crop to change size or focus of the image </a:t>
              </a:r>
            </a:p>
          </p:txBody>
        </p:sp>
        <p:pic>
          <p:nvPicPr>
            <p:cNvPr id="22" name="Picture 19">
              <a:extLst>
                <a:ext uri="{FF2B5EF4-FFF2-40B4-BE49-F238E27FC236}">
                  <a16:creationId xmlns:a16="http://schemas.microsoft.com/office/drawing/2014/main" id="{A233FAD6-0DF1-4E20-A7C3-CCC14808FF19}"/>
                </a:ext>
              </a:extLst>
            </p:cNvPr>
            <p:cNvPicPr>
              <a:picLocks noChangeAspect="1"/>
            </p:cNvPicPr>
            <p:nvPr userDrawn="1"/>
          </p:nvPicPr>
          <p:blipFill>
            <a:blip r:embed="rId2"/>
            <a:stretch>
              <a:fillRect/>
            </a:stretch>
          </p:blipFill>
          <p:spPr>
            <a:xfrm>
              <a:off x="3538330" y="-597900"/>
              <a:ext cx="313788" cy="543900"/>
            </a:xfrm>
            <a:prstGeom prst="rect">
              <a:avLst/>
            </a:prstGeom>
          </p:spPr>
        </p:pic>
      </p:grpSp>
      <p:sp>
        <p:nvSpPr>
          <p:cNvPr id="2" name="Title 1"/>
          <p:cNvSpPr>
            <a:spLocks noGrp="1"/>
          </p:cNvSpPr>
          <p:nvPr>
            <p:ph type="title" hasCustomPrompt="1"/>
          </p:nvPr>
        </p:nvSpPr>
        <p:spPr>
          <a:xfrm>
            <a:off x="6384000" y="611187"/>
            <a:ext cx="5231738" cy="936000"/>
          </a:xfrm>
        </p:spPr>
        <p:txBody>
          <a:bodyPr/>
          <a:lstStyle/>
          <a:p>
            <a:r>
              <a:rPr lang="sv-SE" noProof="0"/>
              <a:t>Click to </a:t>
            </a:r>
            <a:r>
              <a:rPr lang="sv-SE" noProof="0" err="1"/>
              <a:t>add</a:t>
            </a:r>
            <a:r>
              <a:rPr lang="sv-SE" noProof="0"/>
              <a:t> </a:t>
            </a:r>
            <a:r>
              <a:rPr lang="sv-SE" noProof="0" err="1"/>
              <a:t>title</a:t>
            </a:r>
            <a:endParaRPr lang="sv-SE" noProof="0"/>
          </a:p>
        </p:txBody>
      </p:sp>
      <p:sp>
        <p:nvSpPr>
          <p:cNvPr id="17" name="Text Placeholder 7">
            <a:extLst>
              <a:ext uri="{FF2B5EF4-FFF2-40B4-BE49-F238E27FC236}">
                <a16:creationId xmlns:a16="http://schemas.microsoft.com/office/drawing/2014/main" id="{65C39EF6-A427-4A6B-ADA1-1DDF6CC29670}"/>
              </a:ext>
            </a:extLst>
          </p:cNvPr>
          <p:cNvSpPr>
            <a:spLocks noGrp="1"/>
          </p:cNvSpPr>
          <p:nvPr>
            <p:ph type="body" sz="quarter" idx="21" hasCustomPrompt="1"/>
          </p:nvPr>
        </p:nvSpPr>
        <p:spPr>
          <a:xfrm>
            <a:off x="6380163" y="1760538"/>
            <a:ext cx="5235575" cy="4249737"/>
          </a:xfrm>
        </p:spPr>
        <p:txBody>
          <a:bodyPr/>
          <a:lstStyle>
            <a:lvl5pPr>
              <a:defRPr/>
            </a:lvl5pPr>
          </a:lstStyle>
          <a:p>
            <a:pPr lvl="0"/>
            <a:r>
              <a:rPr lang="sv-SE" noProof="0"/>
              <a:t>Click to </a:t>
            </a:r>
            <a:r>
              <a:rPr lang="sv-SE" noProof="0" err="1"/>
              <a:t>add</a:t>
            </a:r>
            <a:r>
              <a:rPr lang="sv-SE" noProof="0"/>
              <a:t> text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endParaRPr lang="sv-SE"/>
          </a:p>
          <a:p>
            <a:pPr lvl="1"/>
            <a:r>
              <a:rPr lang="sv-SE"/>
              <a:t>Second </a:t>
            </a:r>
            <a:r>
              <a:rPr lang="sv-SE" err="1"/>
              <a:t>level</a:t>
            </a:r>
            <a:endParaRPr lang="sv-SE"/>
          </a:p>
          <a:p>
            <a:pPr lvl="2"/>
            <a:r>
              <a:rPr lang="sv-SE" err="1"/>
              <a:t>Third</a:t>
            </a:r>
            <a:r>
              <a:rPr lang="sv-SE"/>
              <a:t> </a:t>
            </a:r>
            <a:r>
              <a:rPr lang="sv-SE" err="1"/>
              <a:t>level</a:t>
            </a:r>
            <a:endParaRPr lang="sv-SE"/>
          </a:p>
          <a:p>
            <a:pPr lvl="3"/>
            <a:r>
              <a:rPr lang="sv-SE" err="1"/>
              <a:t>Fourth</a:t>
            </a:r>
            <a:r>
              <a:rPr lang="sv-SE"/>
              <a:t> </a:t>
            </a:r>
            <a:r>
              <a:rPr lang="sv-SE" err="1"/>
              <a:t>level</a:t>
            </a:r>
            <a:endParaRPr lang="sv-SE"/>
          </a:p>
          <a:p>
            <a:pPr lvl="4"/>
            <a:r>
              <a:rPr lang="sv-SE" err="1"/>
              <a:t>Fifth</a:t>
            </a:r>
            <a:r>
              <a:rPr lang="sv-SE"/>
              <a:t> </a:t>
            </a:r>
            <a:r>
              <a:rPr lang="sv-SE" err="1"/>
              <a:t>level</a:t>
            </a:r>
            <a:endParaRPr lang="sv-SE"/>
          </a:p>
          <a:p>
            <a:pPr lvl="5"/>
            <a:r>
              <a:rPr lang="sv-SE" noProof="0"/>
              <a:t>6</a:t>
            </a:r>
          </a:p>
          <a:p>
            <a:pPr lvl="6"/>
            <a:r>
              <a:rPr lang="sv-SE" noProof="0"/>
              <a:t>7</a:t>
            </a:r>
          </a:p>
          <a:p>
            <a:pPr lvl="7"/>
            <a:r>
              <a:rPr lang="sv-SE" noProof="0"/>
              <a:t>8</a:t>
            </a:r>
          </a:p>
          <a:p>
            <a:pPr lvl="8"/>
            <a:r>
              <a:rPr lang="sv-SE" noProof="0"/>
              <a:t>9</a:t>
            </a:r>
            <a:endParaRPr lang="sv-SE"/>
          </a:p>
        </p:txBody>
      </p:sp>
      <p:sp>
        <p:nvSpPr>
          <p:cNvPr id="18" name="Subtitle 2">
            <a:extLst>
              <a:ext uri="{FF2B5EF4-FFF2-40B4-BE49-F238E27FC236}">
                <a16:creationId xmlns:a16="http://schemas.microsoft.com/office/drawing/2014/main" id="{EE167EF8-C2F5-44C0-8F5E-611933E2A4CD}"/>
              </a:ext>
            </a:extLst>
          </p:cNvPr>
          <p:cNvSpPr>
            <a:spLocks noGrp="1"/>
          </p:cNvSpPr>
          <p:nvPr>
            <p:ph type="subTitle" idx="25" hasCustomPrompt="1"/>
          </p:nvPr>
        </p:nvSpPr>
        <p:spPr>
          <a:xfrm>
            <a:off x="6384000" y="6153212"/>
            <a:ext cx="4371338"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11" name="Picture Placeholder 7">
            <a:extLst>
              <a:ext uri="{FF2B5EF4-FFF2-40B4-BE49-F238E27FC236}">
                <a16:creationId xmlns:a16="http://schemas.microsoft.com/office/drawing/2014/main" id="{1892C259-A761-42DD-809B-993A5402A92A}"/>
              </a:ext>
            </a:extLst>
          </p:cNvPr>
          <p:cNvSpPr>
            <a:spLocks noGrp="1"/>
          </p:cNvSpPr>
          <p:nvPr>
            <p:ph type="pic" sz="quarter" idx="13"/>
          </p:nvPr>
        </p:nvSpPr>
        <p:spPr>
          <a:xfrm>
            <a:off x="574674" y="611188"/>
            <a:ext cx="4993883" cy="2181600"/>
          </a:xfrm>
          <a:prstGeom prst="rect">
            <a:avLst/>
          </a:prstGeom>
          <a:solidFill>
            <a:schemeClr val="bg2"/>
          </a:solidFill>
        </p:spPr>
        <p:txBody>
          <a:bodyPr lIns="0" tIns="612000" anchor="ctr" anchorCtr="0"/>
          <a:lstStyle>
            <a:lvl1pPr marL="0" indent="0" algn="ctr">
              <a:spcAft>
                <a:spcPts val="0"/>
              </a:spcAft>
              <a:buNone/>
              <a:defRPr sz="1600"/>
            </a:lvl1pPr>
          </a:lstStyle>
          <a:p>
            <a:r>
              <a:rPr lang="en-US" noProof="0"/>
              <a:t>Click icon to add picture</a:t>
            </a:r>
            <a:endParaRPr lang="sv-SE"/>
          </a:p>
        </p:txBody>
      </p:sp>
      <p:sp>
        <p:nvSpPr>
          <p:cNvPr id="13" name="Picture Placeholder 7">
            <a:extLst>
              <a:ext uri="{FF2B5EF4-FFF2-40B4-BE49-F238E27FC236}">
                <a16:creationId xmlns:a16="http://schemas.microsoft.com/office/drawing/2014/main" id="{3D42CED7-0531-4030-970C-A49B7FAFF93E}"/>
              </a:ext>
            </a:extLst>
          </p:cNvPr>
          <p:cNvSpPr>
            <a:spLocks noGrp="1"/>
          </p:cNvSpPr>
          <p:nvPr>
            <p:ph type="pic" sz="quarter" idx="17"/>
          </p:nvPr>
        </p:nvSpPr>
        <p:spPr>
          <a:xfrm>
            <a:off x="582148" y="3123929"/>
            <a:ext cx="2329200" cy="1278000"/>
          </a:xfrm>
          <a:prstGeom prst="rect">
            <a:avLst/>
          </a:prstGeom>
          <a:solidFill>
            <a:schemeClr val="bg2"/>
          </a:solidFill>
        </p:spPr>
        <p:txBody>
          <a:bodyPr lIns="0" tIns="612000" anchor="ctr" anchorCtr="0"/>
          <a:lstStyle>
            <a:lvl1pPr marL="0" indent="0" algn="ctr">
              <a:spcAft>
                <a:spcPts val="0"/>
              </a:spcAft>
              <a:buNone/>
              <a:defRPr sz="1200"/>
            </a:lvl1pPr>
          </a:lstStyle>
          <a:p>
            <a:r>
              <a:rPr lang="en-US" noProof="0"/>
              <a:t>Click icon to add picture</a:t>
            </a:r>
            <a:endParaRPr lang="sv-SE"/>
          </a:p>
        </p:txBody>
      </p:sp>
      <p:sp>
        <p:nvSpPr>
          <p:cNvPr id="14" name="Picture Placeholder 7">
            <a:extLst>
              <a:ext uri="{FF2B5EF4-FFF2-40B4-BE49-F238E27FC236}">
                <a16:creationId xmlns:a16="http://schemas.microsoft.com/office/drawing/2014/main" id="{2A64F333-BEE6-4171-BCC3-C4340A078B9A}"/>
              </a:ext>
            </a:extLst>
          </p:cNvPr>
          <p:cNvSpPr>
            <a:spLocks noGrp="1"/>
          </p:cNvSpPr>
          <p:nvPr>
            <p:ph type="pic" sz="quarter" idx="18"/>
          </p:nvPr>
        </p:nvSpPr>
        <p:spPr>
          <a:xfrm>
            <a:off x="574672" y="4732276"/>
            <a:ext cx="2329200" cy="1278000"/>
          </a:xfrm>
          <a:prstGeom prst="rect">
            <a:avLst/>
          </a:prstGeom>
          <a:solidFill>
            <a:schemeClr val="bg2"/>
          </a:solidFill>
        </p:spPr>
        <p:txBody>
          <a:bodyPr lIns="0" tIns="612000" anchor="ctr" anchorCtr="0"/>
          <a:lstStyle>
            <a:lvl1pPr marL="0" indent="0" algn="ctr">
              <a:spcAft>
                <a:spcPts val="0"/>
              </a:spcAft>
              <a:buNone/>
              <a:defRPr sz="1200"/>
            </a:lvl1pPr>
          </a:lstStyle>
          <a:p>
            <a:r>
              <a:rPr lang="en-US" noProof="0"/>
              <a:t>Click icon to add picture</a:t>
            </a:r>
            <a:endParaRPr lang="sv-SE"/>
          </a:p>
        </p:txBody>
      </p:sp>
      <p:sp>
        <p:nvSpPr>
          <p:cNvPr id="15" name="Picture Placeholder 7">
            <a:extLst>
              <a:ext uri="{FF2B5EF4-FFF2-40B4-BE49-F238E27FC236}">
                <a16:creationId xmlns:a16="http://schemas.microsoft.com/office/drawing/2014/main" id="{0877085B-B8C0-49E3-9CDC-227C3A3A22F6}"/>
              </a:ext>
            </a:extLst>
          </p:cNvPr>
          <p:cNvSpPr>
            <a:spLocks noGrp="1"/>
          </p:cNvSpPr>
          <p:nvPr>
            <p:ph type="pic" sz="quarter" idx="19" hasCustomPrompt="1"/>
          </p:nvPr>
        </p:nvSpPr>
        <p:spPr>
          <a:xfrm>
            <a:off x="3239357" y="3123928"/>
            <a:ext cx="2329200" cy="1278000"/>
          </a:xfrm>
          <a:prstGeom prst="rect">
            <a:avLst/>
          </a:prstGeom>
          <a:solidFill>
            <a:schemeClr val="bg2"/>
          </a:solidFill>
        </p:spPr>
        <p:txBody>
          <a:bodyPr lIns="0" tIns="612000" anchor="ctr" anchorCtr="0"/>
          <a:lstStyle>
            <a:lvl1pPr marL="0" indent="0" algn="ctr">
              <a:spcAft>
                <a:spcPts val="0"/>
              </a:spcAft>
              <a:buNone/>
              <a:defRPr sz="1200"/>
            </a:lvl1pPr>
          </a:lstStyle>
          <a:p>
            <a:r>
              <a:rPr lang="sv-SE" noProof="0"/>
              <a:t>Click </a:t>
            </a:r>
            <a:r>
              <a:rPr lang="sv-SE" noProof="0" err="1"/>
              <a:t>icon</a:t>
            </a:r>
            <a:r>
              <a:rPr lang="sv-SE" noProof="0"/>
              <a:t> to </a:t>
            </a:r>
            <a:r>
              <a:rPr lang="sv-SE" noProof="0" err="1"/>
              <a:t>add</a:t>
            </a:r>
            <a:r>
              <a:rPr lang="sv-SE" noProof="0"/>
              <a:t> </a:t>
            </a:r>
            <a:r>
              <a:rPr lang="sv-SE" noProof="0" err="1"/>
              <a:t>picture</a:t>
            </a:r>
            <a:r>
              <a:rPr lang="sv-SE" noProof="0"/>
              <a:t> </a:t>
            </a:r>
            <a:endParaRPr lang="sv-SE"/>
          </a:p>
        </p:txBody>
      </p:sp>
      <p:sp>
        <p:nvSpPr>
          <p:cNvPr id="16" name="Picture Placeholder 7">
            <a:extLst>
              <a:ext uri="{FF2B5EF4-FFF2-40B4-BE49-F238E27FC236}">
                <a16:creationId xmlns:a16="http://schemas.microsoft.com/office/drawing/2014/main" id="{2FBF8EA3-0901-4EE4-988A-67B12AF731A2}"/>
              </a:ext>
            </a:extLst>
          </p:cNvPr>
          <p:cNvSpPr>
            <a:spLocks noGrp="1"/>
          </p:cNvSpPr>
          <p:nvPr>
            <p:ph type="pic" sz="quarter" idx="20"/>
          </p:nvPr>
        </p:nvSpPr>
        <p:spPr>
          <a:xfrm>
            <a:off x="3239357" y="4732276"/>
            <a:ext cx="2329200" cy="1278000"/>
          </a:xfrm>
          <a:prstGeom prst="rect">
            <a:avLst/>
          </a:prstGeom>
          <a:solidFill>
            <a:schemeClr val="bg2"/>
          </a:solidFill>
        </p:spPr>
        <p:txBody>
          <a:bodyPr lIns="0" tIns="612000" anchor="ctr" anchorCtr="0"/>
          <a:lstStyle>
            <a:lvl1pPr marL="0" indent="0" algn="ctr">
              <a:spcAft>
                <a:spcPts val="0"/>
              </a:spcAft>
              <a:buNone/>
              <a:defRPr sz="1200"/>
            </a:lvl1pPr>
          </a:lstStyle>
          <a:p>
            <a:r>
              <a:rPr lang="en-US" noProof="0"/>
              <a:t>Click icon to add picture</a:t>
            </a:r>
            <a:endParaRPr lang="sv-SE"/>
          </a:p>
        </p:txBody>
      </p:sp>
      <p:sp>
        <p:nvSpPr>
          <p:cNvPr id="8" name="Footer Placeholder 7">
            <a:extLst>
              <a:ext uri="{FF2B5EF4-FFF2-40B4-BE49-F238E27FC236}">
                <a16:creationId xmlns:a16="http://schemas.microsoft.com/office/drawing/2014/main" id="{B70CC75B-00A1-4AEC-8DC5-29C6EA71E7B6}"/>
              </a:ext>
            </a:extLst>
          </p:cNvPr>
          <p:cNvSpPr>
            <a:spLocks noGrp="1"/>
          </p:cNvSpPr>
          <p:nvPr>
            <p:ph type="ftr" sz="quarter" idx="27"/>
          </p:nvPr>
        </p:nvSpPr>
        <p:spPr>
          <a:xfrm>
            <a:off x="1296000" y="6432383"/>
            <a:ext cx="4272950" cy="222625"/>
          </a:xfrm>
        </p:spPr>
        <p:txBody>
          <a:bodyPr/>
          <a:lstStyle/>
          <a:p>
            <a:endParaRPr lang="sv-SE"/>
          </a:p>
        </p:txBody>
      </p:sp>
      <p:sp>
        <p:nvSpPr>
          <p:cNvPr id="9" name="Slide Number Placeholder 8">
            <a:extLst>
              <a:ext uri="{FF2B5EF4-FFF2-40B4-BE49-F238E27FC236}">
                <a16:creationId xmlns:a16="http://schemas.microsoft.com/office/drawing/2014/main" id="{A719162C-4EFE-4A9D-8A4A-A63991F5A06E}"/>
              </a:ext>
            </a:extLst>
          </p:cNvPr>
          <p:cNvSpPr>
            <a:spLocks noGrp="1"/>
          </p:cNvSpPr>
          <p:nvPr>
            <p:ph type="sldNum" sz="quarter" idx="28"/>
          </p:nvPr>
        </p:nvSpPr>
        <p:spPr/>
        <p:txBody>
          <a:bodyPr/>
          <a:lstStyle/>
          <a:p>
            <a:fld id="{FEC3B1A6-4FBC-4EF4-B95F-5F5000746886}" type="slidenum">
              <a:rPr lang="sv-SE" smtClean="0"/>
              <a:pPr/>
              <a:t>‹#›</a:t>
            </a:fld>
            <a:endParaRPr lang="sv-SE"/>
          </a:p>
        </p:txBody>
      </p:sp>
    </p:spTree>
    <p:extLst>
      <p:ext uri="{BB962C8B-B14F-4D97-AF65-F5344CB8AC3E}">
        <p14:creationId xmlns:p14="http://schemas.microsoft.com/office/powerpoint/2010/main" val="968389324"/>
      </p:ext>
    </p:extLst>
  </p:cSld>
  <p:clrMapOvr>
    <a:masterClrMapping/>
  </p:clrMapOvr>
  <p:extLst>
    <p:ext uri="{DCECCB84-F9BA-43D5-87BE-67443E8EF086}">
      <p15:sldGuideLst xmlns:p15="http://schemas.microsoft.com/office/powerpoint/2012/main">
        <p15:guide id="2" pos="4019" userDrawn="1">
          <p15:clr>
            <a:srgbClr val="A4A3A4"/>
          </p15:clr>
        </p15:guide>
        <p15:guide id="3" pos="3508" userDrawn="1">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graph grey 1/1">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2C37452-271E-49A8-8D5B-0F6073209177}"/>
              </a:ext>
            </a:extLst>
          </p:cNvPr>
          <p:cNvSpPr>
            <a:spLocks noGrp="1"/>
          </p:cNvSpPr>
          <p:nvPr>
            <p:ph type="dt" sz="half" idx="10"/>
          </p:nvPr>
        </p:nvSpPr>
        <p:spPr/>
        <p:txBody>
          <a:bodyPr/>
          <a:lstStyle/>
          <a:p>
            <a:fld id="{C0181F33-8648-4846-9E4A-FC0BC2F2D7C5}" type="datetime4">
              <a:rPr lang="sv-SE" smtClean="0"/>
              <a:t>5 januari 2024</a:t>
            </a:fld>
            <a:endParaRPr lang="sv-SE"/>
          </a:p>
        </p:txBody>
      </p:sp>
      <p:sp>
        <p:nvSpPr>
          <p:cNvPr id="3" name="Rectangle: Diagonal Corners Rounded 2">
            <a:extLst>
              <a:ext uri="{FF2B5EF4-FFF2-40B4-BE49-F238E27FC236}">
                <a16:creationId xmlns:a16="http://schemas.microsoft.com/office/drawing/2014/main" id="{51DC1140-663E-4D82-88C8-CF68A06B4367}"/>
              </a:ext>
            </a:extLst>
          </p:cNvPr>
          <p:cNvSpPr/>
          <p:nvPr userDrawn="1"/>
        </p:nvSpPr>
        <p:spPr>
          <a:xfrm>
            <a:off x="574674" y="1763999"/>
            <a:ext cx="11037888" cy="4246275"/>
          </a:xfrm>
          <a:prstGeom prst="round2DiagRect">
            <a:avLst>
              <a:gd name="adj1" fmla="val 0"/>
              <a:gd name="adj2" fmla="val 4954"/>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sp>
        <p:nvSpPr>
          <p:cNvPr id="2" name="Title 1"/>
          <p:cNvSpPr>
            <a:spLocks noGrp="1"/>
          </p:cNvSpPr>
          <p:nvPr>
            <p:ph type="title" hasCustomPrompt="1"/>
          </p:nvPr>
        </p:nvSpPr>
        <p:spPr/>
        <p:txBody>
          <a:bodyPr/>
          <a:lstStyle/>
          <a:p>
            <a:r>
              <a:rPr lang="sv-SE" noProof="0"/>
              <a:t>Click to </a:t>
            </a:r>
            <a:r>
              <a:rPr lang="sv-SE" noProof="0" err="1"/>
              <a:t>add</a:t>
            </a:r>
            <a:r>
              <a:rPr lang="sv-SE" noProof="0"/>
              <a:t> </a:t>
            </a:r>
            <a:r>
              <a:rPr lang="sv-SE" noProof="0" err="1"/>
              <a:t>title</a:t>
            </a:r>
            <a:endParaRPr lang="sv-SE" noProof="0"/>
          </a:p>
        </p:txBody>
      </p:sp>
      <p:sp>
        <p:nvSpPr>
          <p:cNvPr id="10" name="Content Placeholder 2">
            <a:extLst>
              <a:ext uri="{FF2B5EF4-FFF2-40B4-BE49-F238E27FC236}">
                <a16:creationId xmlns:a16="http://schemas.microsoft.com/office/drawing/2014/main" id="{5ACF7BFC-BD86-4C74-A844-C4DA2B85BF3B}"/>
              </a:ext>
            </a:extLst>
          </p:cNvPr>
          <p:cNvSpPr>
            <a:spLocks noGrp="1"/>
          </p:cNvSpPr>
          <p:nvPr>
            <p:ph idx="1" hasCustomPrompt="1"/>
          </p:nvPr>
        </p:nvSpPr>
        <p:spPr>
          <a:xfrm>
            <a:off x="753018" y="1944936"/>
            <a:ext cx="10677600" cy="3884400"/>
          </a:xfrm>
          <a:prstGeom prst="rect">
            <a:avLst/>
          </a:prstGeom>
          <a:noFill/>
          <a:ln>
            <a:noFill/>
          </a:ln>
        </p:spPr>
        <p:txBody>
          <a:bodyPr lIns="0" tIns="0" rIns="0" bIns="0"/>
          <a:lstStyle>
            <a:lvl1pPr>
              <a:defRPr sz="1800">
                <a:solidFill>
                  <a:schemeClr val="tx2"/>
                </a:solidFill>
              </a:defRPr>
            </a:lvl1pPr>
            <a:lvl2pPr>
              <a:defRPr sz="1600">
                <a:solidFill>
                  <a:schemeClr val="tx2"/>
                </a:solidFill>
              </a:defRPr>
            </a:lvl2pPr>
            <a:lvl3pPr>
              <a:defRPr sz="2000">
                <a:solidFill>
                  <a:schemeClr val="tx2"/>
                </a:solidFill>
              </a:defRPr>
            </a:lvl3pPr>
            <a:lvl4pPr>
              <a:defRPr sz="1800">
                <a:solidFill>
                  <a:schemeClr val="tx2"/>
                </a:solidFill>
                <a:latin typeface="+mj-lt"/>
              </a:defRPr>
            </a:lvl4pPr>
            <a:lvl5pPr>
              <a:defRPr sz="16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sv-SE" noProof="0"/>
              <a:t>Click to </a:t>
            </a:r>
            <a:r>
              <a:rPr lang="sv-SE" noProof="0" err="1"/>
              <a:t>add</a:t>
            </a:r>
            <a:r>
              <a:rPr lang="sv-SE" noProof="0"/>
              <a:t> text (</a:t>
            </a:r>
            <a:r>
              <a:rPr lang="sv-SE" noProof="0" err="1"/>
              <a:t>Enter</a:t>
            </a:r>
            <a:r>
              <a:rPr lang="sv-SE" noProof="0"/>
              <a:t> +TAB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a:p>
            <a:pPr lvl="5"/>
            <a:r>
              <a:rPr lang="sv-SE" noProof="0"/>
              <a:t>6</a:t>
            </a:r>
          </a:p>
          <a:p>
            <a:pPr lvl="6"/>
            <a:r>
              <a:rPr lang="sv-SE" noProof="0"/>
              <a:t>7</a:t>
            </a:r>
          </a:p>
          <a:p>
            <a:pPr lvl="7"/>
            <a:r>
              <a:rPr lang="sv-SE" noProof="0"/>
              <a:t>8</a:t>
            </a:r>
          </a:p>
          <a:p>
            <a:pPr lvl="8"/>
            <a:r>
              <a:rPr lang="sv-SE" noProof="0"/>
              <a:t>9</a:t>
            </a:r>
          </a:p>
        </p:txBody>
      </p:sp>
      <p:sp>
        <p:nvSpPr>
          <p:cNvPr id="11" name="Subtitle 2">
            <a:extLst>
              <a:ext uri="{FF2B5EF4-FFF2-40B4-BE49-F238E27FC236}">
                <a16:creationId xmlns:a16="http://schemas.microsoft.com/office/drawing/2014/main" id="{D95402A2-02A0-4307-802E-65C83900FB58}"/>
              </a:ext>
            </a:extLst>
          </p:cNvPr>
          <p:cNvSpPr>
            <a:spLocks noGrp="1"/>
          </p:cNvSpPr>
          <p:nvPr>
            <p:ph type="subTitle" idx="21" hasCustomPrompt="1"/>
          </p:nvPr>
        </p:nvSpPr>
        <p:spPr>
          <a:xfrm>
            <a:off x="6386587" y="6153212"/>
            <a:ext cx="4368751" cy="500400"/>
          </a:xfrm>
        </p:spPr>
        <p:txBody>
          <a:bodyPr lIns="0" rIns="0" anchor="b" anchorCtr="0"/>
          <a:lstStyle>
            <a:lvl1pPr marL="0" indent="0" algn="l">
              <a:spcBef>
                <a:spcPts val="0"/>
              </a:spcBef>
              <a:buFont typeface="Arial" panose="020B0604020202020204" pitchFamily="34" charset="0"/>
              <a:buChar char="​"/>
              <a:defRPr lang="en-GB" sz="800" kern="1200" dirty="0">
                <a:solidFill>
                  <a:schemeClr val="tx2"/>
                </a:solidFill>
                <a:latin typeface="+mn-lt"/>
                <a:ea typeface="+mn-ea"/>
                <a:cs typeface="+mn-cs"/>
              </a:defRPr>
            </a:lvl1pPr>
            <a:lvl2pPr marL="0" indent="0" algn="l">
              <a:buFont typeface="Arial" panose="020B0604020202020204" pitchFamily="34" charset="0"/>
              <a:buChar char="​"/>
              <a:defRPr sz="2000"/>
            </a:lvl2pPr>
            <a:lvl3pPr marL="0" indent="0" algn="l">
              <a:buFont typeface="Arial" panose="020B0604020202020204" pitchFamily="34" charset="0"/>
              <a:buChar char="​"/>
              <a:defRPr sz="2000"/>
            </a:lvl3pPr>
            <a:lvl4pPr marL="0" indent="0" algn="l">
              <a:buFont typeface="Arial" panose="020B0604020202020204" pitchFamily="34" charset="0"/>
              <a:buChar char="​"/>
              <a:defRPr sz="2000"/>
            </a:lvl4pPr>
            <a:lvl5pPr marL="0" indent="0" algn="l">
              <a:buFont typeface="Arial" panose="020B0604020202020204" pitchFamily="34" charset="0"/>
              <a:buChar char="​"/>
              <a:defRPr sz="2000"/>
            </a:lvl5pPr>
            <a:lvl6pPr marL="0" indent="0" algn="l">
              <a:buFont typeface="Arial" panose="020B0604020202020204" pitchFamily="34" charset="0"/>
              <a:buChar char="​"/>
              <a:defRPr sz="2000"/>
            </a:lvl6pPr>
            <a:lvl7pPr marL="0" indent="0" algn="l">
              <a:buFont typeface="Arial" panose="020B0604020202020204" pitchFamily="34" charset="0"/>
              <a:buChar char="​"/>
              <a:defRPr sz="2000"/>
            </a:lvl7pPr>
            <a:lvl8pPr marL="0" indent="0" algn="l">
              <a:buFont typeface="Arial" panose="020B0604020202020204" pitchFamily="34" charset="0"/>
              <a:buChar char="​"/>
              <a:defRPr sz="2000"/>
            </a:lvl8pPr>
            <a:lvl9pPr marL="0" indent="0" algn="l">
              <a:buFont typeface="Arial" panose="020B0604020202020204" pitchFamily="34" charset="0"/>
              <a:buChar char="​"/>
              <a:defRPr sz="2000"/>
            </a:lvl9pPr>
          </a:lstStyle>
          <a:p>
            <a:r>
              <a:rPr lang="sv-SE"/>
              <a:t>Click to </a:t>
            </a:r>
            <a:r>
              <a:rPr lang="sv-SE" err="1"/>
              <a:t>add</a:t>
            </a:r>
            <a:r>
              <a:rPr lang="sv-SE"/>
              <a:t> source</a:t>
            </a:r>
          </a:p>
        </p:txBody>
      </p:sp>
      <p:sp>
        <p:nvSpPr>
          <p:cNvPr id="5" name="Footer Placeholder 4">
            <a:extLst>
              <a:ext uri="{FF2B5EF4-FFF2-40B4-BE49-F238E27FC236}">
                <a16:creationId xmlns:a16="http://schemas.microsoft.com/office/drawing/2014/main" id="{8F1BA0CC-2F40-4212-BAD3-4912F3B972D0}"/>
              </a:ext>
            </a:extLst>
          </p:cNvPr>
          <p:cNvSpPr>
            <a:spLocks noGrp="1"/>
          </p:cNvSpPr>
          <p:nvPr>
            <p:ph type="ftr" sz="quarter" idx="11"/>
          </p:nvPr>
        </p:nvSpPr>
        <p:spPr>
          <a:xfrm>
            <a:off x="1296000" y="6432383"/>
            <a:ext cx="4798800" cy="222625"/>
          </a:xfrm>
        </p:spPr>
        <p:txBody>
          <a:bodyPr/>
          <a:lstStyle/>
          <a:p>
            <a:endParaRPr lang="sv-SE"/>
          </a:p>
        </p:txBody>
      </p:sp>
      <p:sp>
        <p:nvSpPr>
          <p:cNvPr id="6" name="Slide Number Placeholder 5">
            <a:extLst>
              <a:ext uri="{FF2B5EF4-FFF2-40B4-BE49-F238E27FC236}">
                <a16:creationId xmlns:a16="http://schemas.microsoft.com/office/drawing/2014/main" id="{11E2C69B-DF05-4350-961F-396EF1AAE401}"/>
              </a:ext>
            </a:extLst>
          </p:cNvPr>
          <p:cNvSpPr>
            <a:spLocks noGrp="1"/>
          </p:cNvSpPr>
          <p:nvPr>
            <p:ph type="sldNum" sz="quarter" idx="12"/>
          </p:nvPr>
        </p:nvSpPr>
        <p:spPr/>
        <p:txBody>
          <a:bodyPr/>
          <a:lstStyle/>
          <a:p>
            <a:fld id="{FEC3B1A6-4FBC-4EF4-B95F-5F5000746886}" type="slidenum">
              <a:rPr lang="sv-SE" smtClean="0"/>
              <a:pPr/>
              <a:t>‹#›</a:t>
            </a:fld>
            <a:endParaRPr lang="sv-SE"/>
          </a:p>
        </p:txBody>
      </p:sp>
      <p:sp>
        <p:nvSpPr>
          <p:cNvPr id="9" name="TextBox 8">
            <a:extLst>
              <a:ext uri="{FF2B5EF4-FFF2-40B4-BE49-F238E27FC236}">
                <a16:creationId xmlns:a16="http://schemas.microsoft.com/office/drawing/2014/main" id="{3FEDC117-45FA-48F2-9D09-E2C22B8C71FD}"/>
              </a:ext>
            </a:extLst>
          </p:cNvPr>
          <p:cNvSpPr txBox="1"/>
          <p:nvPr userDrawn="1"/>
        </p:nvSpPr>
        <p:spPr>
          <a:xfrm>
            <a:off x="0" y="6901955"/>
            <a:ext cx="12192000" cy="184666"/>
          </a:xfrm>
          <a:prstGeom prst="rect">
            <a:avLst/>
          </a:prstGeom>
          <a:noFill/>
        </p:spPr>
        <p:txBody>
          <a:bodyPr wrap="squar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noProof="0">
                <a:solidFill>
                  <a:schemeClr val="accent4"/>
                </a:solidFill>
              </a:rPr>
              <a:t>Note: Footer 55 strokes and Source 125 strokes to fit all </a:t>
            </a:r>
            <a:r>
              <a:rPr lang="sv-SE" sz="1200" noProof="0" err="1">
                <a:solidFill>
                  <a:schemeClr val="accent4"/>
                </a:solidFill>
              </a:rPr>
              <a:t>slides</a:t>
            </a:r>
            <a:endParaRPr lang="sv-SE" sz="1200" noProof="0">
              <a:solidFill>
                <a:schemeClr val="accent4"/>
              </a:solidFill>
            </a:endParaRPr>
          </a:p>
        </p:txBody>
      </p:sp>
    </p:spTree>
    <p:extLst>
      <p:ext uri="{BB962C8B-B14F-4D97-AF65-F5344CB8AC3E}">
        <p14:creationId xmlns:p14="http://schemas.microsoft.com/office/powerpoint/2010/main" val="38543279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63" Type="http://schemas.openxmlformats.org/officeDocument/2006/relationships/slideLayout" Target="../slideLayouts/slideLayout130.xml"/><Relationship Id="rId68" Type="http://schemas.openxmlformats.org/officeDocument/2006/relationships/theme" Target="../theme/theme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slideLayout" Target="../slideLayouts/slideLayout133.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61" Type="http://schemas.openxmlformats.org/officeDocument/2006/relationships/slideLayout" Target="../slideLayouts/slideLayout128.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69" Type="http://schemas.openxmlformats.org/officeDocument/2006/relationships/image" Target="../media/image28.png"/><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70" Type="http://schemas.openxmlformats.org/officeDocument/2006/relationships/image" Target="../media/image29.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560031C0-1AF1-4E83-A260-15CF3CA3948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A0E3C6BD-DC74-4A58-B934-3ACC8718A1E9}" type="datetime4">
              <a:rPr lang="en-GB" smtClean="0"/>
              <a:t>05 January 2024</a:t>
            </a:fld>
            <a:endParaRPr lang="en-GB"/>
          </a:p>
        </p:txBody>
      </p:sp>
      <p:grpSp>
        <p:nvGrpSpPr>
          <p:cNvPr id="2" name="Group guide" hidden="1">
            <a:extLst>
              <a:ext uri="{FF2B5EF4-FFF2-40B4-BE49-F238E27FC236}">
                <a16:creationId xmlns:a16="http://schemas.microsoft.com/office/drawing/2014/main" id="{A08982B2-F6FE-45DC-A2F2-F222EBC7C56A}"/>
              </a:ext>
            </a:extLst>
          </p:cNvPr>
          <p:cNvGrpSpPr/>
          <p:nvPr userDrawn="1"/>
        </p:nvGrpSpPr>
        <p:grpSpPr>
          <a:xfrm>
            <a:off x="0" y="-812"/>
            <a:ext cx="12192000" cy="6858812"/>
            <a:chOff x="0" y="-812"/>
            <a:chExt cx="12192000" cy="6858812"/>
          </a:xfrm>
        </p:grpSpPr>
        <p:sp>
          <p:nvSpPr>
            <p:cNvPr id="15" name="Rectangle 14">
              <a:extLst>
                <a:ext uri="{FF2B5EF4-FFF2-40B4-BE49-F238E27FC236}">
                  <a16:creationId xmlns:a16="http://schemas.microsoft.com/office/drawing/2014/main" id="{66E0607C-78B7-4615-A82F-1BF961EE4637}"/>
                </a:ext>
              </a:extLst>
            </p:cNvPr>
            <p:cNvSpPr/>
            <p:nvPr userDrawn="1"/>
          </p:nvSpPr>
          <p:spPr>
            <a:xfrm>
              <a:off x="0" y="0"/>
              <a:ext cx="108000" cy="1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6" name="Rectangle 15">
              <a:extLst>
                <a:ext uri="{FF2B5EF4-FFF2-40B4-BE49-F238E27FC236}">
                  <a16:creationId xmlns:a16="http://schemas.microsoft.com/office/drawing/2014/main" id="{3A42D5A1-090C-4F9D-AAA3-192E0BF689BE}"/>
                </a:ext>
              </a:extLst>
            </p:cNvPr>
            <p:cNvSpPr/>
            <p:nvPr userDrawn="1"/>
          </p:nvSpPr>
          <p:spPr>
            <a:xfrm>
              <a:off x="106800" y="0"/>
              <a:ext cx="469198" cy="61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7" name="Rectangle 16">
              <a:extLst>
                <a:ext uri="{FF2B5EF4-FFF2-40B4-BE49-F238E27FC236}">
                  <a16:creationId xmlns:a16="http://schemas.microsoft.com/office/drawing/2014/main" id="{F7DE2614-C291-466B-9429-9209A6D9F655}"/>
                </a:ext>
              </a:extLst>
            </p:cNvPr>
            <p:cNvSpPr/>
            <p:nvPr userDrawn="1"/>
          </p:nvSpPr>
          <p:spPr>
            <a:xfrm>
              <a:off x="576000" y="-1"/>
              <a:ext cx="3488400" cy="16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8" name="Rectangle 17">
              <a:extLst>
                <a:ext uri="{FF2B5EF4-FFF2-40B4-BE49-F238E27FC236}">
                  <a16:creationId xmlns:a16="http://schemas.microsoft.com/office/drawing/2014/main" id="{4DD5D800-BFA6-4C55-8941-6C9671C14607}"/>
                </a:ext>
              </a:extLst>
            </p:cNvPr>
            <p:cNvSpPr/>
            <p:nvPr userDrawn="1"/>
          </p:nvSpPr>
          <p:spPr>
            <a:xfrm>
              <a:off x="4064400" y="0"/>
              <a:ext cx="288000" cy="60102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19" name="Rectangle 18">
              <a:extLst>
                <a:ext uri="{FF2B5EF4-FFF2-40B4-BE49-F238E27FC236}">
                  <a16:creationId xmlns:a16="http://schemas.microsoft.com/office/drawing/2014/main" id="{A4B6B260-396A-4F33-AFAB-B8CCD1A80227}"/>
                </a:ext>
              </a:extLst>
            </p:cNvPr>
            <p:cNvSpPr/>
            <p:nvPr userDrawn="1"/>
          </p:nvSpPr>
          <p:spPr>
            <a:xfrm>
              <a:off x="4352400" y="0"/>
              <a:ext cx="3488400" cy="631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0" name="Rectangle 19">
              <a:extLst>
                <a:ext uri="{FF2B5EF4-FFF2-40B4-BE49-F238E27FC236}">
                  <a16:creationId xmlns:a16="http://schemas.microsoft.com/office/drawing/2014/main" id="{8ACE9070-F6EE-49C6-8CBA-83469A4D426C}"/>
                </a:ext>
              </a:extLst>
            </p:cNvPr>
            <p:cNvSpPr/>
            <p:nvPr userDrawn="1"/>
          </p:nvSpPr>
          <p:spPr>
            <a:xfrm>
              <a:off x="7837200" y="0"/>
              <a:ext cx="288000" cy="643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1" name="Rectangle 20">
              <a:extLst>
                <a:ext uri="{FF2B5EF4-FFF2-40B4-BE49-F238E27FC236}">
                  <a16:creationId xmlns:a16="http://schemas.microsoft.com/office/drawing/2014/main" id="{7FD36A89-6140-4D1F-9999-5769C7D0B1D6}"/>
                </a:ext>
              </a:extLst>
            </p:cNvPr>
            <p:cNvSpPr/>
            <p:nvPr userDrawn="1"/>
          </p:nvSpPr>
          <p:spPr>
            <a:xfrm>
              <a:off x="12084000" y="0"/>
              <a:ext cx="108000" cy="1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2" name="Rectangle 21">
              <a:extLst>
                <a:ext uri="{FF2B5EF4-FFF2-40B4-BE49-F238E27FC236}">
                  <a16:creationId xmlns:a16="http://schemas.microsoft.com/office/drawing/2014/main" id="{BD1C6866-2191-419F-B944-F03D4C4A9260}"/>
                </a:ext>
              </a:extLst>
            </p:cNvPr>
            <p:cNvSpPr/>
            <p:nvPr userDrawn="1"/>
          </p:nvSpPr>
          <p:spPr>
            <a:xfrm>
              <a:off x="8125200" y="0"/>
              <a:ext cx="3488400" cy="643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3" name="Rectangle 22">
              <a:extLst>
                <a:ext uri="{FF2B5EF4-FFF2-40B4-BE49-F238E27FC236}">
                  <a16:creationId xmlns:a16="http://schemas.microsoft.com/office/drawing/2014/main" id="{346B5EFF-0A3A-436B-B1B9-0001C5B6E459}"/>
                </a:ext>
              </a:extLst>
            </p:cNvPr>
            <p:cNvSpPr/>
            <p:nvPr userDrawn="1"/>
          </p:nvSpPr>
          <p:spPr>
            <a:xfrm>
              <a:off x="12084000" y="6750000"/>
              <a:ext cx="108000" cy="1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4" name="Rectangle 23">
              <a:extLst>
                <a:ext uri="{FF2B5EF4-FFF2-40B4-BE49-F238E27FC236}">
                  <a16:creationId xmlns:a16="http://schemas.microsoft.com/office/drawing/2014/main" id="{369EAFD5-2DDE-4313-B3E1-978B8534CE2F}"/>
                </a:ext>
              </a:extLst>
            </p:cNvPr>
            <p:cNvSpPr/>
            <p:nvPr userDrawn="1"/>
          </p:nvSpPr>
          <p:spPr>
            <a:xfrm>
              <a:off x="11617200" y="-812"/>
              <a:ext cx="468000" cy="61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grpSp>
      <p:pic>
        <p:nvPicPr>
          <p:cNvPr id="6" name="Logo">
            <a:extLst>
              <a:ext uri="{FF2B5EF4-FFF2-40B4-BE49-F238E27FC236}">
                <a16:creationId xmlns:a16="http://schemas.microsoft.com/office/drawing/2014/main" id="{8FCED8AE-D3AC-41F5-9F87-DD0CE21D8651}"/>
              </a:ext>
            </a:extLst>
          </p:cNvPr>
          <p:cNvPicPr>
            <a:picLocks noChangeAspect="1"/>
          </p:cNvPicPr>
          <p:nvPr userDrawn="1"/>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rcRect/>
          <a:stretch/>
        </p:blipFill>
        <p:spPr>
          <a:xfrm>
            <a:off x="8988002" y="6336494"/>
            <a:ext cx="3203996" cy="521504"/>
          </a:xfrm>
          <a:prstGeom prst="rect">
            <a:avLst/>
          </a:prstGeom>
        </p:spPr>
      </p:pic>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611187"/>
            <a:ext cx="11037888" cy="936000"/>
          </a:xfrm>
          <a:prstGeom prst="rect">
            <a:avLst/>
          </a:prstGeom>
        </p:spPr>
        <p:txBody>
          <a:bodyPr vert="horz" lIns="0" tIns="0" rIns="0" bIns="0" rtlCol="0" anchor="t" anchorCtr="0">
            <a:noAutofit/>
          </a:bodyPr>
          <a:lstStyle/>
          <a:p>
            <a:r>
              <a:rPr lang="en-GB"/>
              <a:t>Click to add title</a:t>
            </a:r>
          </a:p>
        </p:txBody>
      </p:sp>
      <p:sp>
        <p:nvSpPr>
          <p:cNvPr id="3" name="Text Placeholder 2"/>
          <p:cNvSpPr>
            <a:spLocks noGrp="1"/>
          </p:cNvSpPr>
          <p:nvPr>
            <p:ph type="body" idx="1"/>
          </p:nvPr>
        </p:nvSpPr>
        <p:spPr>
          <a:xfrm>
            <a:off x="576000" y="1764000"/>
            <a:ext cx="11037888" cy="4244849"/>
          </a:xfrm>
          <a:prstGeom prst="rect">
            <a:avLst/>
          </a:prstGeom>
        </p:spPr>
        <p:txBody>
          <a:bodyPr vert="horz" lIns="0" tIns="0" rIns="0" bIns="0" rtlCol="0">
            <a:noAutofit/>
          </a:bodyPr>
          <a:lstStyle/>
          <a:p>
            <a:pPr lvl="0"/>
            <a:r>
              <a:rPr lang="en-GB" noProof="0"/>
              <a:t>Level 1 (Enter+TAB for next text level, SHIFT+TAB to go back in levels)</a:t>
            </a:r>
          </a:p>
          <a:p>
            <a:pPr lvl="1"/>
            <a:r>
              <a:rPr lang="en-GB" noProof="0"/>
              <a:t>Level 2</a:t>
            </a:r>
          </a:p>
          <a:p>
            <a:pPr lvl="2"/>
            <a:r>
              <a:rPr lang="en-GB" noProof="0"/>
              <a:t>Level 3, subtitle</a:t>
            </a:r>
          </a:p>
          <a:p>
            <a:pPr lvl="3"/>
            <a:r>
              <a:rPr lang="en-GB" noProof="0"/>
              <a:t>Level 4, body</a:t>
            </a:r>
          </a:p>
          <a:p>
            <a:pPr lvl="4"/>
            <a:r>
              <a:rPr lang="en-GB" noProof="0"/>
              <a:t>Level 5, subtitle</a:t>
            </a:r>
          </a:p>
          <a:p>
            <a:pPr lvl="5"/>
            <a:r>
              <a:rPr lang="en-GB" noProof="0"/>
              <a:t>Level 6, body</a:t>
            </a:r>
          </a:p>
          <a:p>
            <a:pPr lvl="6"/>
            <a:r>
              <a:rPr lang="en-GB" noProof="0"/>
              <a:t>Level 7, header</a:t>
            </a:r>
          </a:p>
          <a:p>
            <a:pPr lvl="7"/>
            <a:r>
              <a:rPr lang="en-GB" noProof="0"/>
              <a:t>Level 8, quotes</a:t>
            </a:r>
          </a:p>
          <a:p>
            <a:pPr lvl="8"/>
            <a:r>
              <a:rPr lang="en-GB" noProof="0"/>
              <a:t>Level 9, info</a:t>
            </a: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296000" y="6432383"/>
            <a:ext cx="4680000" cy="222625"/>
          </a:xfrm>
          <a:prstGeom prst="rect">
            <a:avLst/>
          </a:prstGeom>
        </p:spPr>
        <p:txBody>
          <a:bodyPr vert="horz" lIns="0" tIns="0" rIns="0" bIns="0" rtlCol="0" anchor="b" anchorCtr="0"/>
          <a:lstStyle>
            <a:lvl1pPr algn="l">
              <a:defRPr sz="800">
                <a:solidFill>
                  <a:schemeClr val="tx2"/>
                </a:solidFill>
              </a:defRPr>
            </a:lvl1pPr>
          </a:lstStyle>
          <a:p>
            <a:endParaRPr lang="en-GB"/>
          </a:p>
        </p:txBody>
      </p:sp>
      <p:sp>
        <p:nvSpPr>
          <p:cNvPr id="4" name="Slide Number Placeholder 3">
            <a:extLst>
              <a:ext uri="{FF2B5EF4-FFF2-40B4-BE49-F238E27FC236}">
                <a16:creationId xmlns:a16="http://schemas.microsoft.com/office/drawing/2014/main" id="{2F37BB92-A506-4A4A-AC4D-3CFD6A030F19}"/>
              </a:ext>
            </a:extLst>
          </p:cNvPr>
          <p:cNvSpPr>
            <a:spLocks noGrp="1"/>
          </p:cNvSpPr>
          <p:nvPr>
            <p:ph type="sldNum" sz="quarter" idx="4"/>
          </p:nvPr>
        </p:nvSpPr>
        <p:spPr>
          <a:xfrm>
            <a:off x="576000" y="6432550"/>
            <a:ext cx="540000" cy="221808"/>
          </a:xfrm>
          <a:prstGeom prst="rect">
            <a:avLst/>
          </a:prstGeom>
        </p:spPr>
        <p:txBody>
          <a:bodyPr vert="horz" lIns="0" tIns="0" rIns="0" bIns="0" rtlCol="0" anchor="b" anchorCtr="0"/>
          <a:lstStyle>
            <a:lvl1pPr algn="l">
              <a:defRPr sz="800">
                <a:solidFill>
                  <a:schemeClr val="tx2"/>
                </a:solidFill>
              </a:defRPr>
            </a:lvl1pPr>
          </a:lstStyle>
          <a:p>
            <a:fld id="{FEC3B1A6-4FBC-4EF4-B95F-5F5000746886}" type="slidenum">
              <a:rPr lang="en-GB" smtClean="0"/>
              <a:pPr/>
              <a:t>‹#›</a:t>
            </a:fld>
            <a:endParaRPr lang="en-GB"/>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30" r:id="rId1"/>
    <p:sldLayoutId id="2147483855" r:id="rId2"/>
    <p:sldLayoutId id="2147483857" r:id="rId3"/>
    <p:sldLayoutId id="2147483903" r:id="rId4"/>
    <p:sldLayoutId id="2147483856" r:id="rId5"/>
    <p:sldLayoutId id="2147483778" r:id="rId6"/>
    <p:sldLayoutId id="2147483794" r:id="rId7"/>
    <p:sldLayoutId id="2147483867" r:id="rId8"/>
    <p:sldLayoutId id="2147483869" r:id="rId9"/>
    <p:sldLayoutId id="2147483871" r:id="rId10"/>
    <p:sldLayoutId id="2147483868" r:id="rId11"/>
    <p:sldLayoutId id="2147483786" r:id="rId12"/>
    <p:sldLayoutId id="2147483873" r:id="rId13"/>
    <p:sldLayoutId id="2147483875" r:id="rId14"/>
    <p:sldLayoutId id="2147483877" r:id="rId15"/>
    <p:sldLayoutId id="2147483874" r:id="rId16"/>
    <p:sldLayoutId id="2147483834" r:id="rId17"/>
    <p:sldLayoutId id="2147483910" r:id="rId18"/>
    <p:sldLayoutId id="2147483911" r:id="rId19"/>
    <p:sldLayoutId id="2147483802" r:id="rId20"/>
    <p:sldLayoutId id="2147483880" r:id="rId21"/>
    <p:sldLayoutId id="2147483805" r:id="rId22"/>
    <p:sldLayoutId id="2147483732" r:id="rId23"/>
    <p:sldLayoutId id="2147483758" r:id="rId24"/>
    <p:sldLayoutId id="2147483809" r:id="rId25"/>
    <p:sldLayoutId id="2147483901" r:id="rId26"/>
    <p:sldLayoutId id="2147483900" r:id="rId27"/>
    <p:sldLayoutId id="2147483907" r:id="rId28"/>
    <p:sldLayoutId id="2147483908" r:id="rId29"/>
    <p:sldLayoutId id="2147483909" r:id="rId30"/>
    <p:sldLayoutId id="2147483810" r:id="rId31"/>
    <p:sldLayoutId id="2147483878" r:id="rId32"/>
    <p:sldLayoutId id="2147483904" r:id="rId33"/>
    <p:sldLayoutId id="2147483887" r:id="rId34"/>
    <p:sldLayoutId id="2147483888" r:id="rId35"/>
    <p:sldLayoutId id="2147483917" r:id="rId36"/>
    <p:sldLayoutId id="2147483915" r:id="rId37"/>
    <p:sldLayoutId id="2147483801" r:id="rId38"/>
    <p:sldLayoutId id="2147483823" r:id="rId39"/>
    <p:sldLayoutId id="2147483906" r:id="rId40"/>
    <p:sldLayoutId id="2147483905" r:id="rId41"/>
    <p:sldLayoutId id="2147483851" r:id="rId42"/>
    <p:sldLayoutId id="2147483882" r:id="rId43"/>
    <p:sldLayoutId id="2147483884" r:id="rId44"/>
    <p:sldLayoutId id="2147483885" r:id="rId45"/>
    <p:sldLayoutId id="2147483914" r:id="rId46"/>
    <p:sldLayoutId id="2147483912" r:id="rId47"/>
    <p:sldLayoutId id="2147483886" r:id="rId48"/>
    <p:sldLayoutId id="2147483840" r:id="rId49"/>
    <p:sldLayoutId id="2147483918" r:id="rId50"/>
    <p:sldLayoutId id="2147483839" r:id="rId51"/>
    <p:sldLayoutId id="2147483919" r:id="rId52"/>
    <p:sldLayoutId id="2147483838" r:id="rId53"/>
    <p:sldLayoutId id="2147483815" r:id="rId54"/>
    <p:sldLayoutId id="2147483881" r:id="rId55"/>
    <p:sldLayoutId id="2147483853" r:id="rId56"/>
    <p:sldLayoutId id="2147483921" r:id="rId57"/>
    <p:sldLayoutId id="2147483922" r:id="rId58"/>
    <p:sldLayoutId id="2147483916" r:id="rId59"/>
    <p:sldLayoutId id="2147483837" r:id="rId60"/>
    <p:sldLayoutId id="2147483836" r:id="rId61"/>
    <p:sldLayoutId id="2147483743" r:id="rId62"/>
    <p:sldLayoutId id="2147483744" r:id="rId63"/>
    <p:sldLayoutId id="2147483920" r:id="rId64"/>
    <p:sldLayoutId id="2147483760" r:id="rId65"/>
    <p:sldLayoutId id="2147483897" r:id="rId66"/>
    <p:sldLayoutId id="2147483751" r:id="rId67"/>
  </p:sldLayoutIdLst>
  <p:hf hdr="0" dt="0"/>
  <p:txStyles>
    <p:titleStyle>
      <a:lvl1pPr algn="l" defTabSz="914400" rtl="0" eaLnBrk="1" latinLnBrk="0" hangingPunct="1">
        <a:lnSpc>
          <a:spcPct val="83000"/>
        </a:lnSpc>
        <a:spcBef>
          <a:spcPct val="0"/>
        </a:spcBef>
        <a:buNone/>
        <a:defRPr sz="32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1pPr>
      <a:lvl2pPr marL="432000" indent="-216000" algn="l" defTabSz="914400" rtl="0" eaLnBrk="1" latinLnBrk="0" hangingPunct="1">
        <a:lnSpc>
          <a:spcPct val="100000"/>
        </a:lnSpc>
        <a:spcBef>
          <a:spcPts val="0"/>
        </a:spcBef>
        <a:spcAft>
          <a:spcPts val="600"/>
        </a:spcAft>
        <a:buFont typeface="Arial Nova Light" panose="020B0304020202020204" pitchFamily="34" charset="0"/>
        <a:buChar char="-"/>
        <a:defRPr sz="16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8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6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32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4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3300" b="1"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362" userDrawn="1">
          <p15:clr>
            <a:srgbClr val="F26B43"/>
          </p15:clr>
        </p15:guide>
        <p15:guide id="7" orient="horz" pos="385" userDrawn="1">
          <p15:clr>
            <a:srgbClr val="F26B43"/>
          </p15:clr>
        </p15:guide>
        <p15:guide id="8" pos="2560" userDrawn="1">
          <p15:clr>
            <a:srgbClr val="A4A3A4"/>
          </p15:clr>
        </p15:guide>
        <p15:guide id="9" orient="horz" pos="1109" userDrawn="1">
          <p15:clr>
            <a:srgbClr val="F26B43"/>
          </p15:clr>
        </p15:guide>
        <p15:guide id="10" pos="2741" userDrawn="1">
          <p15:clr>
            <a:srgbClr val="A4A3A4"/>
          </p15:clr>
        </p15:guide>
        <p15:guide id="11" orient="horz" pos="3786" userDrawn="1">
          <p15:clr>
            <a:srgbClr val="F26B43"/>
          </p15:clr>
        </p15:guide>
        <p15:guide id="14" pos="4936" userDrawn="1">
          <p15:clr>
            <a:srgbClr val="A4A3A4"/>
          </p15:clr>
        </p15:guide>
        <p15:guide id="15" pos="5118" userDrawn="1">
          <p15:clr>
            <a:srgbClr val="A4A3A4"/>
          </p15:clr>
        </p15:guide>
        <p15:guide id="16" orient="horz" pos="4052" userDrawn="1">
          <p15:clr>
            <a:srgbClr val="A4A3A4"/>
          </p15:clr>
        </p15:guide>
        <p15:guide id="20" pos="7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Date Placeholder 3" hidden="1">
            <a:extLst>
              <a:ext uri="{FF2B5EF4-FFF2-40B4-BE49-F238E27FC236}">
                <a16:creationId xmlns:a16="http://schemas.microsoft.com/office/drawing/2014/main" id="{560031C0-1AF1-4E83-A260-15CF3CA3948E}"/>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fld id="{A0E3C6BD-DC74-4A58-B934-3ACC8718A1E9}" type="datetime4">
              <a:rPr lang="sv-SE" smtClean="0"/>
              <a:t>5 januari 2024</a:t>
            </a:fld>
            <a:endParaRPr lang="sv-SE"/>
          </a:p>
        </p:txBody>
      </p:sp>
      <p:grpSp>
        <p:nvGrpSpPr>
          <p:cNvPr id="2" name="Group guide" hidden="1">
            <a:extLst>
              <a:ext uri="{FF2B5EF4-FFF2-40B4-BE49-F238E27FC236}">
                <a16:creationId xmlns:a16="http://schemas.microsoft.com/office/drawing/2014/main" id="{A08982B2-F6FE-45DC-A2F2-F222EBC7C56A}"/>
              </a:ext>
            </a:extLst>
          </p:cNvPr>
          <p:cNvGrpSpPr/>
          <p:nvPr userDrawn="1"/>
        </p:nvGrpSpPr>
        <p:grpSpPr>
          <a:xfrm>
            <a:off x="0" y="-812"/>
            <a:ext cx="12192000" cy="6858812"/>
            <a:chOff x="0" y="-812"/>
            <a:chExt cx="12192000" cy="6858812"/>
          </a:xfrm>
        </p:grpSpPr>
        <p:sp>
          <p:nvSpPr>
            <p:cNvPr id="15" name="Rectangle 14">
              <a:extLst>
                <a:ext uri="{FF2B5EF4-FFF2-40B4-BE49-F238E27FC236}">
                  <a16:creationId xmlns:a16="http://schemas.microsoft.com/office/drawing/2014/main" id="{66E0607C-78B7-4615-A82F-1BF961EE4637}"/>
                </a:ext>
              </a:extLst>
            </p:cNvPr>
            <p:cNvSpPr/>
            <p:nvPr userDrawn="1"/>
          </p:nvSpPr>
          <p:spPr>
            <a:xfrm>
              <a:off x="0" y="0"/>
              <a:ext cx="108000" cy="1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6" name="Rectangle 15">
              <a:extLst>
                <a:ext uri="{FF2B5EF4-FFF2-40B4-BE49-F238E27FC236}">
                  <a16:creationId xmlns:a16="http://schemas.microsoft.com/office/drawing/2014/main" id="{3A42D5A1-090C-4F9D-AAA3-192E0BF689BE}"/>
                </a:ext>
              </a:extLst>
            </p:cNvPr>
            <p:cNvSpPr/>
            <p:nvPr userDrawn="1"/>
          </p:nvSpPr>
          <p:spPr>
            <a:xfrm>
              <a:off x="106800" y="0"/>
              <a:ext cx="469198" cy="61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7" name="Rectangle 16">
              <a:extLst>
                <a:ext uri="{FF2B5EF4-FFF2-40B4-BE49-F238E27FC236}">
                  <a16:creationId xmlns:a16="http://schemas.microsoft.com/office/drawing/2014/main" id="{F7DE2614-C291-466B-9429-9209A6D9F655}"/>
                </a:ext>
              </a:extLst>
            </p:cNvPr>
            <p:cNvSpPr/>
            <p:nvPr userDrawn="1"/>
          </p:nvSpPr>
          <p:spPr>
            <a:xfrm>
              <a:off x="576000" y="-1"/>
              <a:ext cx="3488400" cy="16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8" name="Rectangle 17">
              <a:extLst>
                <a:ext uri="{FF2B5EF4-FFF2-40B4-BE49-F238E27FC236}">
                  <a16:creationId xmlns:a16="http://schemas.microsoft.com/office/drawing/2014/main" id="{4DD5D800-BFA6-4C55-8941-6C9671C14607}"/>
                </a:ext>
              </a:extLst>
            </p:cNvPr>
            <p:cNvSpPr/>
            <p:nvPr userDrawn="1"/>
          </p:nvSpPr>
          <p:spPr>
            <a:xfrm>
              <a:off x="4064400" y="0"/>
              <a:ext cx="288000" cy="60102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19" name="Rectangle 18">
              <a:extLst>
                <a:ext uri="{FF2B5EF4-FFF2-40B4-BE49-F238E27FC236}">
                  <a16:creationId xmlns:a16="http://schemas.microsoft.com/office/drawing/2014/main" id="{A4B6B260-396A-4F33-AFAB-B8CCD1A80227}"/>
                </a:ext>
              </a:extLst>
            </p:cNvPr>
            <p:cNvSpPr/>
            <p:nvPr userDrawn="1"/>
          </p:nvSpPr>
          <p:spPr>
            <a:xfrm>
              <a:off x="4352400" y="0"/>
              <a:ext cx="3488400" cy="631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0" name="Rectangle 19">
              <a:extLst>
                <a:ext uri="{FF2B5EF4-FFF2-40B4-BE49-F238E27FC236}">
                  <a16:creationId xmlns:a16="http://schemas.microsoft.com/office/drawing/2014/main" id="{8ACE9070-F6EE-49C6-8CBA-83469A4D426C}"/>
                </a:ext>
              </a:extLst>
            </p:cNvPr>
            <p:cNvSpPr/>
            <p:nvPr userDrawn="1"/>
          </p:nvSpPr>
          <p:spPr>
            <a:xfrm>
              <a:off x="7837200" y="0"/>
              <a:ext cx="288000" cy="643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1" name="Rectangle 20">
              <a:extLst>
                <a:ext uri="{FF2B5EF4-FFF2-40B4-BE49-F238E27FC236}">
                  <a16:creationId xmlns:a16="http://schemas.microsoft.com/office/drawing/2014/main" id="{7FD36A89-6140-4D1F-9999-5769C7D0B1D6}"/>
                </a:ext>
              </a:extLst>
            </p:cNvPr>
            <p:cNvSpPr/>
            <p:nvPr userDrawn="1"/>
          </p:nvSpPr>
          <p:spPr>
            <a:xfrm>
              <a:off x="12084000" y="0"/>
              <a:ext cx="108000" cy="1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2" name="Rectangle 21">
              <a:extLst>
                <a:ext uri="{FF2B5EF4-FFF2-40B4-BE49-F238E27FC236}">
                  <a16:creationId xmlns:a16="http://schemas.microsoft.com/office/drawing/2014/main" id="{BD1C6866-2191-419F-B944-F03D4C4A9260}"/>
                </a:ext>
              </a:extLst>
            </p:cNvPr>
            <p:cNvSpPr/>
            <p:nvPr userDrawn="1"/>
          </p:nvSpPr>
          <p:spPr>
            <a:xfrm>
              <a:off x="8125200" y="0"/>
              <a:ext cx="3488400" cy="643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3" name="Rectangle 22">
              <a:extLst>
                <a:ext uri="{FF2B5EF4-FFF2-40B4-BE49-F238E27FC236}">
                  <a16:creationId xmlns:a16="http://schemas.microsoft.com/office/drawing/2014/main" id="{346B5EFF-0A3A-436B-B1B9-0001C5B6E459}"/>
                </a:ext>
              </a:extLst>
            </p:cNvPr>
            <p:cNvSpPr/>
            <p:nvPr userDrawn="1"/>
          </p:nvSpPr>
          <p:spPr>
            <a:xfrm>
              <a:off x="12084000" y="6750000"/>
              <a:ext cx="108000" cy="1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sp>
          <p:nvSpPr>
            <p:cNvPr id="24" name="Rectangle 23">
              <a:extLst>
                <a:ext uri="{FF2B5EF4-FFF2-40B4-BE49-F238E27FC236}">
                  <a16:creationId xmlns:a16="http://schemas.microsoft.com/office/drawing/2014/main" id="{369EAFD5-2DDE-4313-B3E1-978B8534CE2F}"/>
                </a:ext>
              </a:extLst>
            </p:cNvPr>
            <p:cNvSpPr/>
            <p:nvPr userDrawn="1"/>
          </p:nvSpPr>
          <p:spPr>
            <a:xfrm>
              <a:off x="11617200" y="-812"/>
              <a:ext cx="468000" cy="61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sz="2000" noProof="0" err="1"/>
            </a:p>
          </p:txBody>
        </p:sp>
      </p:grpSp>
      <p:pic>
        <p:nvPicPr>
          <p:cNvPr id="6" name="Logo">
            <a:extLst>
              <a:ext uri="{FF2B5EF4-FFF2-40B4-BE49-F238E27FC236}">
                <a16:creationId xmlns:a16="http://schemas.microsoft.com/office/drawing/2014/main" id="{8FCED8AE-D3AC-41F5-9F87-DD0CE21D8651}"/>
              </a:ext>
            </a:extLst>
          </p:cNvPr>
          <p:cNvPicPr>
            <a:picLocks noChangeAspect="1"/>
          </p:cNvPicPr>
          <p:nvPr userDrawn="1"/>
        </p:nvPicPr>
        <p:blipFill>
          <a:blip r:embed="rId69">
            <a:extLst>
              <a:ext uri="{28A0092B-C50C-407E-A947-70E740481C1C}">
                <a14:useLocalDpi xmlns:a14="http://schemas.microsoft.com/office/drawing/2010/main" val="0"/>
              </a:ext>
              <a:ext uri="{96DAC541-7B7A-43D3-8B79-37D633B846F1}">
                <asvg:svgBlip xmlns:asvg="http://schemas.microsoft.com/office/drawing/2016/SVG/main" r:embed="rId70"/>
              </a:ext>
            </a:extLst>
          </a:blip>
          <a:srcRect/>
          <a:stretch/>
        </p:blipFill>
        <p:spPr>
          <a:xfrm>
            <a:off x="8988000" y="6336494"/>
            <a:ext cx="3204000" cy="521505"/>
          </a:xfrm>
          <a:prstGeom prst="rect">
            <a:avLst/>
          </a:prstGeom>
        </p:spPr>
      </p:pic>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611187"/>
            <a:ext cx="11037888" cy="936000"/>
          </a:xfrm>
          <a:prstGeom prst="rect">
            <a:avLst/>
          </a:prstGeom>
        </p:spPr>
        <p:txBody>
          <a:bodyPr vert="horz" lIns="0" tIns="0" rIns="0" bIns="0" rtlCol="0" anchor="t" anchorCtr="0">
            <a:noAutofit/>
          </a:bodyPr>
          <a:lstStyle/>
          <a:p>
            <a:r>
              <a:rPr lang="sv-SE"/>
              <a:t>Click to </a:t>
            </a:r>
            <a:r>
              <a:rPr lang="sv-SE" err="1"/>
              <a:t>add</a:t>
            </a:r>
            <a:r>
              <a:rPr lang="sv-SE"/>
              <a:t> </a:t>
            </a:r>
            <a:r>
              <a:rPr lang="sv-SE" err="1"/>
              <a:t>title</a:t>
            </a:r>
            <a:endParaRPr lang="sv-SE"/>
          </a:p>
        </p:txBody>
      </p:sp>
      <p:sp>
        <p:nvSpPr>
          <p:cNvPr id="3" name="Text Placeholder 2"/>
          <p:cNvSpPr>
            <a:spLocks noGrp="1"/>
          </p:cNvSpPr>
          <p:nvPr>
            <p:ph type="body" idx="1"/>
          </p:nvPr>
        </p:nvSpPr>
        <p:spPr>
          <a:xfrm>
            <a:off x="576000" y="1764000"/>
            <a:ext cx="11037888" cy="4244849"/>
          </a:xfrm>
          <a:prstGeom prst="rect">
            <a:avLst/>
          </a:prstGeom>
        </p:spPr>
        <p:txBody>
          <a:bodyPr vert="horz" lIns="0" tIns="0" rIns="0" bIns="0" rtlCol="0">
            <a:noAutofit/>
          </a:bodyPr>
          <a:lstStyle/>
          <a:p>
            <a:pPr lvl="0"/>
            <a:r>
              <a:rPr lang="sv-SE" noProof="0" err="1"/>
              <a:t>Level</a:t>
            </a:r>
            <a:r>
              <a:rPr lang="sv-SE" noProof="0"/>
              <a:t> 1 (Enter+TAB for </a:t>
            </a:r>
            <a:r>
              <a:rPr lang="sv-SE" noProof="0" err="1"/>
              <a:t>next</a:t>
            </a:r>
            <a:r>
              <a:rPr lang="sv-SE" noProof="0"/>
              <a:t> text </a:t>
            </a:r>
            <a:r>
              <a:rPr lang="sv-SE" noProof="0" err="1"/>
              <a:t>level</a:t>
            </a:r>
            <a:r>
              <a:rPr lang="sv-SE" noProof="0"/>
              <a:t>, SHIFT+TAB to go back in </a:t>
            </a:r>
            <a:r>
              <a:rPr lang="sv-SE" noProof="0" err="1"/>
              <a:t>levels</a:t>
            </a:r>
            <a:r>
              <a:rPr lang="sv-SE" noProof="0"/>
              <a:t>)</a:t>
            </a:r>
          </a:p>
          <a:p>
            <a:pPr lvl="1"/>
            <a:r>
              <a:rPr lang="sv-SE" noProof="0" err="1"/>
              <a:t>Level</a:t>
            </a:r>
            <a:r>
              <a:rPr lang="sv-SE" noProof="0"/>
              <a:t> 2</a:t>
            </a:r>
          </a:p>
          <a:p>
            <a:pPr lvl="2"/>
            <a:r>
              <a:rPr lang="sv-SE" noProof="0" err="1"/>
              <a:t>Level</a:t>
            </a:r>
            <a:r>
              <a:rPr lang="sv-SE" noProof="0"/>
              <a:t> 3, </a:t>
            </a:r>
            <a:r>
              <a:rPr lang="sv-SE" noProof="0" err="1"/>
              <a:t>subtitle</a:t>
            </a:r>
            <a:endParaRPr lang="sv-SE" noProof="0"/>
          </a:p>
          <a:p>
            <a:pPr lvl="3"/>
            <a:r>
              <a:rPr lang="sv-SE" noProof="0" err="1"/>
              <a:t>Level</a:t>
            </a:r>
            <a:r>
              <a:rPr lang="sv-SE" noProof="0"/>
              <a:t> 4, </a:t>
            </a:r>
            <a:r>
              <a:rPr lang="sv-SE" noProof="0" err="1"/>
              <a:t>body</a:t>
            </a:r>
            <a:endParaRPr lang="sv-SE" noProof="0"/>
          </a:p>
          <a:p>
            <a:pPr lvl="4"/>
            <a:r>
              <a:rPr lang="sv-SE" noProof="0" err="1"/>
              <a:t>Level</a:t>
            </a:r>
            <a:r>
              <a:rPr lang="sv-SE" noProof="0"/>
              <a:t> 5, </a:t>
            </a:r>
            <a:r>
              <a:rPr lang="sv-SE" noProof="0" err="1"/>
              <a:t>subtitle</a:t>
            </a:r>
            <a:endParaRPr lang="sv-SE" noProof="0"/>
          </a:p>
          <a:p>
            <a:pPr lvl="5"/>
            <a:r>
              <a:rPr lang="sv-SE" noProof="0" err="1"/>
              <a:t>Level</a:t>
            </a:r>
            <a:r>
              <a:rPr lang="sv-SE" noProof="0"/>
              <a:t> 6, </a:t>
            </a:r>
            <a:r>
              <a:rPr lang="sv-SE" noProof="0" err="1"/>
              <a:t>body</a:t>
            </a:r>
            <a:endParaRPr lang="sv-SE" noProof="0"/>
          </a:p>
          <a:p>
            <a:pPr lvl="6"/>
            <a:r>
              <a:rPr lang="sv-SE" noProof="0" err="1"/>
              <a:t>Level</a:t>
            </a:r>
            <a:r>
              <a:rPr lang="sv-SE" noProof="0"/>
              <a:t> 7, </a:t>
            </a:r>
            <a:r>
              <a:rPr lang="sv-SE" noProof="0" err="1"/>
              <a:t>header</a:t>
            </a:r>
            <a:endParaRPr lang="sv-SE" noProof="0"/>
          </a:p>
          <a:p>
            <a:pPr lvl="7"/>
            <a:r>
              <a:rPr lang="sv-SE" noProof="0" err="1"/>
              <a:t>Level</a:t>
            </a:r>
            <a:r>
              <a:rPr lang="sv-SE" noProof="0"/>
              <a:t> 8, </a:t>
            </a:r>
            <a:r>
              <a:rPr lang="sv-SE" noProof="0" err="1"/>
              <a:t>quotes</a:t>
            </a:r>
            <a:endParaRPr lang="sv-SE" noProof="0"/>
          </a:p>
          <a:p>
            <a:pPr lvl="8"/>
            <a:r>
              <a:rPr lang="sv-SE" noProof="0" err="1"/>
              <a:t>Level</a:t>
            </a:r>
            <a:r>
              <a:rPr lang="sv-SE" noProof="0"/>
              <a:t> 9, info</a:t>
            </a:r>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296000" y="6432383"/>
            <a:ext cx="4680000" cy="222625"/>
          </a:xfrm>
          <a:prstGeom prst="rect">
            <a:avLst/>
          </a:prstGeom>
        </p:spPr>
        <p:txBody>
          <a:bodyPr vert="horz" lIns="0" tIns="0" rIns="0" bIns="0" rtlCol="0" anchor="b" anchorCtr="0"/>
          <a:lstStyle>
            <a:lvl1pPr algn="l">
              <a:defRPr sz="800">
                <a:solidFill>
                  <a:schemeClr val="tx2"/>
                </a:solidFill>
              </a:defRPr>
            </a:lvl1pPr>
          </a:lstStyle>
          <a:p>
            <a:endParaRPr lang="sv-SE"/>
          </a:p>
        </p:txBody>
      </p:sp>
      <p:sp>
        <p:nvSpPr>
          <p:cNvPr id="4" name="Slide Number Placeholder 3">
            <a:extLst>
              <a:ext uri="{FF2B5EF4-FFF2-40B4-BE49-F238E27FC236}">
                <a16:creationId xmlns:a16="http://schemas.microsoft.com/office/drawing/2014/main" id="{2F37BB92-A506-4A4A-AC4D-3CFD6A030F19}"/>
              </a:ext>
            </a:extLst>
          </p:cNvPr>
          <p:cNvSpPr>
            <a:spLocks noGrp="1"/>
          </p:cNvSpPr>
          <p:nvPr>
            <p:ph type="sldNum" sz="quarter" idx="4"/>
          </p:nvPr>
        </p:nvSpPr>
        <p:spPr>
          <a:xfrm>
            <a:off x="576000" y="6432550"/>
            <a:ext cx="540000" cy="221808"/>
          </a:xfrm>
          <a:prstGeom prst="rect">
            <a:avLst/>
          </a:prstGeom>
        </p:spPr>
        <p:txBody>
          <a:bodyPr vert="horz" lIns="0" tIns="0" rIns="0" bIns="0" rtlCol="0" anchor="b" anchorCtr="0"/>
          <a:lstStyle>
            <a:lvl1pPr algn="l">
              <a:defRPr sz="800">
                <a:solidFill>
                  <a:schemeClr val="tx2"/>
                </a:solidFill>
              </a:defRPr>
            </a:lvl1pPr>
          </a:lstStyle>
          <a:p>
            <a:fld id="{FEC3B1A6-4FBC-4EF4-B95F-5F5000746886}" type="slidenum">
              <a:rPr lang="sv-SE" smtClean="0"/>
              <a:pPr/>
              <a:t>‹#›</a:t>
            </a:fld>
            <a:endParaRPr lang="sv-SE"/>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50" r:id="rId27"/>
    <p:sldLayoutId id="2147483951" r:id="rId28"/>
    <p:sldLayoutId id="2147483952" r:id="rId29"/>
    <p:sldLayoutId id="2147483953" r:id="rId30"/>
    <p:sldLayoutId id="2147483954" r:id="rId31"/>
    <p:sldLayoutId id="2147483955" r:id="rId32"/>
    <p:sldLayoutId id="2147483956" r:id="rId33"/>
    <p:sldLayoutId id="2147483957" r:id="rId34"/>
    <p:sldLayoutId id="2147483958" r:id="rId35"/>
    <p:sldLayoutId id="2147483959" r:id="rId36"/>
    <p:sldLayoutId id="2147483960" r:id="rId37"/>
    <p:sldLayoutId id="2147483961" r:id="rId38"/>
    <p:sldLayoutId id="2147483962" r:id="rId39"/>
    <p:sldLayoutId id="2147483963" r:id="rId40"/>
    <p:sldLayoutId id="2147483964" r:id="rId41"/>
    <p:sldLayoutId id="2147483965" r:id="rId42"/>
    <p:sldLayoutId id="2147483966" r:id="rId43"/>
    <p:sldLayoutId id="2147483967" r:id="rId44"/>
    <p:sldLayoutId id="2147483968" r:id="rId45"/>
    <p:sldLayoutId id="2147483969" r:id="rId46"/>
    <p:sldLayoutId id="2147483970" r:id="rId47"/>
    <p:sldLayoutId id="2147483971" r:id="rId48"/>
    <p:sldLayoutId id="2147483972" r:id="rId49"/>
    <p:sldLayoutId id="2147483973" r:id="rId50"/>
    <p:sldLayoutId id="2147483974" r:id="rId51"/>
    <p:sldLayoutId id="2147483975" r:id="rId52"/>
    <p:sldLayoutId id="2147483976" r:id="rId53"/>
    <p:sldLayoutId id="2147483977" r:id="rId54"/>
    <p:sldLayoutId id="2147483978" r:id="rId55"/>
    <p:sldLayoutId id="2147483979" r:id="rId56"/>
    <p:sldLayoutId id="2147483980" r:id="rId57"/>
    <p:sldLayoutId id="2147483981" r:id="rId58"/>
    <p:sldLayoutId id="2147483982" r:id="rId59"/>
    <p:sldLayoutId id="2147483983" r:id="rId60"/>
    <p:sldLayoutId id="2147483984" r:id="rId61"/>
    <p:sldLayoutId id="2147483985" r:id="rId62"/>
    <p:sldLayoutId id="2147483986" r:id="rId63"/>
    <p:sldLayoutId id="2147483987" r:id="rId64"/>
    <p:sldLayoutId id="2147483988" r:id="rId65"/>
    <p:sldLayoutId id="2147483989" r:id="rId66"/>
    <p:sldLayoutId id="2147483990" r:id="rId67"/>
  </p:sldLayoutIdLst>
  <p:hf hdr="0" dt="0"/>
  <p:txStyles>
    <p:titleStyle>
      <a:lvl1pPr algn="l" defTabSz="914400" rtl="0" eaLnBrk="1" latinLnBrk="0" hangingPunct="1">
        <a:lnSpc>
          <a:spcPct val="83000"/>
        </a:lnSpc>
        <a:spcBef>
          <a:spcPct val="0"/>
        </a:spcBef>
        <a:buNone/>
        <a:defRPr sz="3200" kern="1200">
          <a:solidFill>
            <a:schemeClr val="tx2"/>
          </a:solidFill>
          <a:latin typeface="+mj-lt"/>
          <a:ea typeface="+mj-ea"/>
          <a:cs typeface="+mj-cs"/>
        </a:defRPr>
      </a:lvl1pPr>
    </p:titleStyle>
    <p:body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1pPr>
      <a:lvl2pPr marL="432000" indent="-216000" algn="l" defTabSz="914400" rtl="0" eaLnBrk="1" latinLnBrk="0" hangingPunct="1">
        <a:lnSpc>
          <a:spcPct val="100000"/>
        </a:lnSpc>
        <a:spcBef>
          <a:spcPts val="0"/>
        </a:spcBef>
        <a:spcAft>
          <a:spcPts val="600"/>
        </a:spcAft>
        <a:buFont typeface="Arial Nova Light" panose="020B0304020202020204" pitchFamily="34" charset="0"/>
        <a:buChar char="-"/>
        <a:defRPr sz="16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8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6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32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4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3300" b="1" kern="1200" baseline="0">
          <a:solidFill>
            <a:schemeClr val="tx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362" userDrawn="1">
          <p15:clr>
            <a:srgbClr val="F26B43"/>
          </p15:clr>
        </p15:guide>
        <p15:guide id="7" orient="horz" pos="385" userDrawn="1">
          <p15:clr>
            <a:srgbClr val="F26B43"/>
          </p15:clr>
        </p15:guide>
        <p15:guide id="8" pos="2560" userDrawn="1">
          <p15:clr>
            <a:srgbClr val="A4A3A4"/>
          </p15:clr>
        </p15:guide>
        <p15:guide id="9" orient="horz" pos="1109" userDrawn="1">
          <p15:clr>
            <a:srgbClr val="F26B43"/>
          </p15:clr>
        </p15:guide>
        <p15:guide id="10" pos="2741" userDrawn="1">
          <p15:clr>
            <a:srgbClr val="A4A3A4"/>
          </p15:clr>
        </p15:guide>
        <p15:guide id="11" orient="horz" pos="3786" userDrawn="1">
          <p15:clr>
            <a:srgbClr val="F26B43"/>
          </p15:clr>
        </p15:guide>
        <p15:guide id="14" pos="4936" userDrawn="1">
          <p15:clr>
            <a:srgbClr val="A4A3A4"/>
          </p15:clr>
        </p15:guide>
        <p15:guide id="15" pos="5118" userDrawn="1">
          <p15:clr>
            <a:srgbClr val="A4A3A4"/>
          </p15:clr>
        </p15:guide>
        <p15:guide id="16" orient="horz" pos="4052" userDrawn="1">
          <p15:clr>
            <a:srgbClr val="A4A3A4"/>
          </p15:clr>
        </p15:guide>
        <p15:guide id="20" pos="731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47.png"/><Relationship Id="rId5" Type="http://schemas.openxmlformats.org/officeDocument/2006/relationships/image" Target="../media/image36.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EC9D240-3A83-F798-2087-4456E67D59D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 t="12707" r="-5" b="9597"/>
          <a:stretch/>
        </p:blipFill>
        <p:spPr>
          <a:xfrm>
            <a:off x="107999" y="108000"/>
            <a:ext cx="11977200" cy="6207075"/>
          </a:xfrm>
        </p:spPr>
      </p:pic>
      <p:sp>
        <p:nvSpPr>
          <p:cNvPr id="3" name="Text Placeholder 2">
            <a:extLst>
              <a:ext uri="{FF2B5EF4-FFF2-40B4-BE49-F238E27FC236}">
                <a16:creationId xmlns:a16="http://schemas.microsoft.com/office/drawing/2014/main" id="{F00B3060-CEE9-A85A-AB60-A449CE91ABAC}"/>
              </a:ext>
            </a:extLst>
          </p:cNvPr>
          <p:cNvSpPr>
            <a:spLocks noGrp="1"/>
          </p:cNvSpPr>
          <p:nvPr>
            <p:ph type="body" sz="quarter" idx="14"/>
          </p:nvPr>
        </p:nvSpPr>
        <p:spPr/>
        <p:txBody>
          <a:bodyPr/>
          <a:lstStyle/>
          <a:p>
            <a:endParaRPr lang="sv-SE"/>
          </a:p>
        </p:txBody>
      </p:sp>
      <p:sp>
        <p:nvSpPr>
          <p:cNvPr id="14" name="Title 13">
            <a:extLst>
              <a:ext uri="{FF2B5EF4-FFF2-40B4-BE49-F238E27FC236}">
                <a16:creationId xmlns:a16="http://schemas.microsoft.com/office/drawing/2014/main" id="{92E6A7AD-DCD0-4D0F-9650-D3F213C8490F}"/>
              </a:ext>
            </a:extLst>
          </p:cNvPr>
          <p:cNvSpPr>
            <a:spLocks noGrp="1"/>
          </p:cNvSpPr>
          <p:nvPr>
            <p:ph type="ctrTitle"/>
          </p:nvPr>
        </p:nvSpPr>
        <p:spPr>
          <a:xfrm>
            <a:off x="576000" y="2557025"/>
            <a:ext cx="4798800" cy="813600"/>
          </a:xfrm>
        </p:spPr>
        <p:txBody>
          <a:bodyPr/>
          <a:lstStyle/>
          <a:p>
            <a:r>
              <a:rPr lang="en-GB" sz="4000">
                <a:latin typeface="Core Sans NR 55 Medium" panose="020F0603030302020204" pitchFamily="34" charset="0"/>
              </a:rPr>
              <a:t>Campaign kit</a:t>
            </a:r>
          </a:p>
        </p:txBody>
      </p:sp>
      <p:sp>
        <p:nvSpPr>
          <p:cNvPr id="15" name="Subtitle 14">
            <a:extLst>
              <a:ext uri="{FF2B5EF4-FFF2-40B4-BE49-F238E27FC236}">
                <a16:creationId xmlns:a16="http://schemas.microsoft.com/office/drawing/2014/main" id="{055358E7-E206-4800-813A-71202E4ACDAA}"/>
              </a:ext>
            </a:extLst>
          </p:cNvPr>
          <p:cNvSpPr>
            <a:spLocks noGrp="1"/>
          </p:cNvSpPr>
          <p:nvPr>
            <p:ph type="subTitle" idx="1"/>
          </p:nvPr>
        </p:nvSpPr>
        <p:spPr>
          <a:xfrm>
            <a:off x="600532" y="3369817"/>
            <a:ext cx="4776222" cy="564741"/>
          </a:xfrm>
        </p:spPr>
        <p:txBody>
          <a:bodyPr/>
          <a:lstStyle/>
          <a:p>
            <a:r>
              <a:rPr lang="en-GB">
                <a:latin typeface="Core Sans NR 45 Regular" panose="020F0503030302020204" pitchFamily="34" charset="0"/>
              </a:rPr>
              <a:t>How to make your brand the hero</a:t>
            </a:r>
          </a:p>
        </p:txBody>
      </p:sp>
      <p:sp>
        <p:nvSpPr>
          <p:cNvPr id="4" name="TextBox 3">
            <a:extLst>
              <a:ext uri="{FF2B5EF4-FFF2-40B4-BE49-F238E27FC236}">
                <a16:creationId xmlns:a16="http://schemas.microsoft.com/office/drawing/2014/main" id="{076C8D2B-04F3-8B85-75C8-C39049314FFE}"/>
              </a:ext>
            </a:extLst>
          </p:cNvPr>
          <p:cNvSpPr txBox="1"/>
          <p:nvPr/>
        </p:nvSpPr>
        <p:spPr>
          <a:xfrm>
            <a:off x="574675" y="6499925"/>
            <a:ext cx="2986672" cy="161583"/>
          </a:xfrm>
          <a:prstGeom prst="rect">
            <a:avLst/>
          </a:prstGeom>
          <a:noFill/>
        </p:spPr>
        <p:txBody>
          <a:bodyPr wrap="square" lIns="0" tIns="0" rIns="0" bIns="0" rtlCol="0">
            <a:spAutoFit/>
          </a:bodyPr>
          <a:lstStyle/>
          <a:p>
            <a:pPr algn="l"/>
            <a:r>
              <a:rPr lang="sv-SE" sz="1050">
                <a:latin typeface="Core Sans NR 35 Light" panose="020F0303030302020204" pitchFamily="34" charset="0"/>
              </a:rPr>
              <a:t>Version 1.0 / May 2023</a:t>
            </a:r>
          </a:p>
        </p:txBody>
      </p:sp>
    </p:spTree>
    <p:extLst>
      <p:ext uri="{BB962C8B-B14F-4D97-AF65-F5344CB8AC3E}">
        <p14:creationId xmlns:p14="http://schemas.microsoft.com/office/powerpoint/2010/main" val="4111420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Diagonal Corners Rounded 2">
            <a:extLst>
              <a:ext uri="{FF2B5EF4-FFF2-40B4-BE49-F238E27FC236}">
                <a16:creationId xmlns:a16="http://schemas.microsoft.com/office/drawing/2014/main" id="{2748CD64-9A35-9F37-3EF9-EF3DC0DFB03B}"/>
              </a:ext>
            </a:extLst>
          </p:cNvPr>
          <p:cNvSpPr/>
          <p:nvPr/>
        </p:nvSpPr>
        <p:spPr>
          <a:xfrm>
            <a:off x="107950" y="107999"/>
            <a:ext cx="11976050" cy="6640463"/>
          </a:xfrm>
          <a:prstGeom prst="round2DiagRect">
            <a:avLst>
              <a:gd name="adj1" fmla="val 0"/>
              <a:gd name="adj2" fmla="val 4191"/>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pic>
        <p:nvPicPr>
          <p:cNvPr id="6" name="Picture 5" descr="A paint brush on top of a can of blue paint&#10;&#10;Description automatically generated with medium confidence">
            <a:extLst>
              <a:ext uri="{FF2B5EF4-FFF2-40B4-BE49-F238E27FC236}">
                <a16:creationId xmlns:a16="http://schemas.microsoft.com/office/drawing/2014/main" id="{6819F020-81F5-C144-0766-C01534B4B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800" y="1169895"/>
            <a:ext cx="5231755" cy="5231755"/>
          </a:xfrm>
          <a:prstGeom prst="rect">
            <a:avLst/>
          </a:prstGeom>
          <a:ln>
            <a:noFill/>
          </a:ln>
          <a:effectLst>
            <a:outerShdw blurRad="292100" dist="139700" dir="2700000" algn="tl" rotWithShape="0">
              <a:srgbClr val="333333">
                <a:alpha val="65000"/>
              </a:srgbClr>
            </a:outerShdw>
          </a:effectLst>
        </p:spPr>
      </p:pic>
      <p:sp>
        <p:nvSpPr>
          <p:cNvPr id="2" name="Slide Number Placeholder 2">
            <a:extLst>
              <a:ext uri="{FF2B5EF4-FFF2-40B4-BE49-F238E27FC236}">
                <a16:creationId xmlns:a16="http://schemas.microsoft.com/office/drawing/2014/main" id="{44F08282-3796-5B80-BE75-A8B733A1A3B7}"/>
              </a:ext>
            </a:extLst>
          </p:cNvPr>
          <p:cNvSpPr>
            <a:spLocks noGrp="1"/>
          </p:cNvSpPr>
          <p:nvPr>
            <p:ph type="sldNum" sz="quarter" idx="12"/>
          </p:nvPr>
        </p:nvSpPr>
        <p:spPr>
          <a:xfrm>
            <a:off x="576000" y="6432550"/>
            <a:ext cx="540000" cy="221808"/>
          </a:xfrm>
        </p:spPr>
        <p:txBody>
          <a:bodyPr/>
          <a:lstStyle/>
          <a:p>
            <a:fld id="{FEC3B1A6-4FBC-4EF4-B95F-5F5000746886}" type="slidenum">
              <a:rPr lang="sv-SE" smtClean="0"/>
              <a:pPr/>
              <a:t>10</a:t>
            </a:fld>
            <a:endParaRPr lang="sv-SE"/>
          </a:p>
        </p:txBody>
      </p:sp>
      <p:sp>
        <p:nvSpPr>
          <p:cNvPr id="8" name="Title 1">
            <a:extLst>
              <a:ext uri="{FF2B5EF4-FFF2-40B4-BE49-F238E27FC236}">
                <a16:creationId xmlns:a16="http://schemas.microsoft.com/office/drawing/2014/main" id="{32C703AC-CF8D-5746-5D90-64423AEEBBC4}"/>
              </a:ext>
            </a:extLst>
          </p:cNvPr>
          <p:cNvSpPr txBox="1">
            <a:spLocks/>
          </p:cNvSpPr>
          <p:nvPr/>
        </p:nvSpPr>
        <p:spPr>
          <a:xfrm>
            <a:off x="480804" y="587742"/>
            <a:ext cx="11037888" cy="541752"/>
          </a:xfrm>
          <a:prstGeom prst="rect">
            <a:avLst/>
          </a:prstGeom>
        </p:spPr>
        <p:txBody>
          <a:bodyPr/>
          <a:lstStyle>
            <a:lvl1pPr algn="l" defTabSz="914400" rtl="0" eaLnBrk="1" latinLnBrk="0" hangingPunct="1">
              <a:lnSpc>
                <a:spcPct val="83000"/>
              </a:lnSpc>
              <a:spcBef>
                <a:spcPct val="0"/>
              </a:spcBef>
              <a:buNone/>
              <a:defRPr sz="3200" kern="1200">
                <a:solidFill>
                  <a:schemeClr val="tx2"/>
                </a:solidFill>
                <a:latin typeface="+mj-lt"/>
                <a:ea typeface="+mj-ea"/>
                <a:cs typeface="+mj-cs"/>
              </a:defRPr>
            </a:lvl1pPr>
          </a:lstStyle>
          <a:p>
            <a:r>
              <a:rPr lang="sv-SE" err="1">
                <a:solidFill>
                  <a:srgbClr val="1E5A2F"/>
                </a:solidFill>
                <a:latin typeface="Core Sans NR 65 Bold" panose="020F0703030302020204" pitchFamily="34" charset="0"/>
                <a:cs typeface="CordiaUPC" panose="020B0304020202020204" pitchFamily="34" charset="-34"/>
              </a:rPr>
              <a:t>Example</a:t>
            </a:r>
            <a:r>
              <a:rPr lang="sv-SE">
                <a:solidFill>
                  <a:srgbClr val="1E5A2F"/>
                </a:solidFill>
                <a:latin typeface="Core Sans NR 65 Bold" panose="020F0703030302020204" pitchFamily="34" charset="0"/>
                <a:cs typeface="CordiaUPC" panose="020B0304020202020204" pitchFamily="34" charset="-34"/>
              </a:rPr>
              <a:t> </a:t>
            </a:r>
            <a:r>
              <a:rPr lang="sv-SE" err="1">
                <a:solidFill>
                  <a:srgbClr val="1E5A2F"/>
                </a:solidFill>
                <a:latin typeface="Core Sans NR 65 Bold" panose="020F0703030302020204" pitchFamily="34" charset="0"/>
                <a:cs typeface="CordiaUPC" panose="020B0304020202020204" pitchFamily="34" charset="-34"/>
              </a:rPr>
              <a:t>mock-up</a:t>
            </a:r>
            <a:r>
              <a:rPr lang="sv-SE">
                <a:solidFill>
                  <a:srgbClr val="1E5A2F"/>
                </a:solidFill>
                <a:latin typeface="Core Sans NR 65 Bold" panose="020F0703030302020204" pitchFamily="34" charset="0"/>
                <a:cs typeface="CordiaUPC" panose="020B0304020202020204" pitchFamily="34" charset="-34"/>
              </a:rPr>
              <a:t> ads</a:t>
            </a:r>
            <a:br>
              <a:rPr lang="sv-SE">
                <a:solidFill>
                  <a:schemeClr val="bg1"/>
                </a:solidFill>
                <a:latin typeface="Core Sans NR 55 Medium" panose="020F0603030302020204" pitchFamily="34" charset="0"/>
                <a:cs typeface="CordiaUPC" panose="020B0304020202020204" pitchFamily="34" charset="-34"/>
              </a:rPr>
            </a:br>
            <a:r>
              <a:rPr lang="sv-SE">
                <a:solidFill>
                  <a:schemeClr val="bg1"/>
                </a:solidFill>
                <a:latin typeface="Core Sans NR 55 Medium" panose="020F0603030302020204" pitchFamily="34" charset="0"/>
                <a:cs typeface="CordiaUPC" panose="020B0304020202020204" pitchFamily="34" charset="-34"/>
              </a:rPr>
              <a:t> </a:t>
            </a:r>
          </a:p>
        </p:txBody>
      </p:sp>
      <p:sp>
        <p:nvSpPr>
          <p:cNvPr id="10" name="Rectangle 9">
            <a:extLst>
              <a:ext uri="{FF2B5EF4-FFF2-40B4-BE49-F238E27FC236}">
                <a16:creationId xmlns:a16="http://schemas.microsoft.com/office/drawing/2014/main" id="{837CEDF5-BBE3-F9D9-C716-A8214001EEAD}"/>
              </a:ext>
            </a:extLst>
          </p:cNvPr>
          <p:cNvSpPr/>
          <p:nvPr/>
        </p:nvSpPr>
        <p:spPr>
          <a:xfrm>
            <a:off x="1184017" y="3169148"/>
            <a:ext cx="4247729" cy="1926634"/>
          </a:xfrm>
          <a:prstGeom prst="rect">
            <a:avLst/>
          </a:prstGeom>
          <a:solidFill>
            <a:srgbClr val="000000">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sp>
        <p:nvSpPr>
          <p:cNvPr id="12" name="TextBox 11">
            <a:extLst>
              <a:ext uri="{FF2B5EF4-FFF2-40B4-BE49-F238E27FC236}">
                <a16:creationId xmlns:a16="http://schemas.microsoft.com/office/drawing/2014/main" id="{0A134F0D-7721-1605-4D3D-E3AD9B1A56E0}"/>
              </a:ext>
            </a:extLst>
          </p:cNvPr>
          <p:cNvSpPr txBox="1"/>
          <p:nvPr/>
        </p:nvSpPr>
        <p:spPr>
          <a:xfrm>
            <a:off x="1231336" y="3318764"/>
            <a:ext cx="4126028" cy="1091244"/>
          </a:xfrm>
          <a:prstGeom prst="rect">
            <a:avLst/>
          </a:prstGeom>
          <a:noFill/>
        </p:spPr>
        <p:txBody>
          <a:bodyPr wrap="square" lIns="0" tIns="0" rIns="0" bIns="0" rtlCol="0">
            <a:spAutoFit/>
          </a:bodyPr>
          <a:lstStyle/>
          <a:p>
            <a:pPr marL="0" indent="0" algn="ctr">
              <a:buNone/>
            </a:pPr>
            <a:r>
              <a:rPr lang="en-GB">
                <a:solidFill>
                  <a:schemeClr val="bg1"/>
                </a:solidFill>
                <a:effectLst/>
                <a:ea typeface="Calibri" panose="020F0502020204030204" pitchFamily="34" charset="0"/>
              </a:rPr>
              <a:t>We chose the Nordic Swan Ecolabel </a:t>
            </a:r>
            <a:br>
              <a:rPr lang="en-GB">
                <a:solidFill>
                  <a:schemeClr val="bg1"/>
                </a:solidFill>
                <a:effectLst/>
                <a:ea typeface="Calibri" panose="020F0502020204030204" pitchFamily="34" charset="0"/>
              </a:rPr>
            </a:br>
            <a:r>
              <a:rPr lang="en-GB">
                <a:solidFill>
                  <a:schemeClr val="bg1"/>
                </a:solidFill>
                <a:effectLst/>
                <a:ea typeface="Calibri" panose="020F0502020204030204" pitchFamily="34" charset="0"/>
              </a:rPr>
              <a:t>because it is one of the world’s toughest environmental certifications. </a:t>
            </a:r>
            <a:br>
              <a:rPr lang="en-GB">
                <a:solidFill>
                  <a:schemeClr val="bg1"/>
                </a:solidFill>
                <a:effectLst/>
                <a:ea typeface="Calibri" panose="020F0502020204030204" pitchFamily="34" charset="0"/>
              </a:rPr>
            </a:br>
            <a:endParaRPr lang="sv-SE" sz="1600">
              <a:solidFill>
                <a:schemeClr val="bg1"/>
              </a:solidFill>
              <a:effectLst/>
              <a:ea typeface="Calibri" panose="020F0502020204030204" pitchFamily="34" charset="0"/>
            </a:endParaRPr>
          </a:p>
        </p:txBody>
      </p:sp>
      <p:pic>
        <p:nvPicPr>
          <p:cNvPr id="16" name="Picture 15" descr="A green and white logo&#10;&#10;Description automatically generated with low confidence">
            <a:extLst>
              <a:ext uri="{FF2B5EF4-FFF2-40B4-BE49-F238E27FC236}">
                <a16:creationId xmlns:a16="http://schemas.microsoft.com/office/drawing/2014/main" id="{DEFBB8F0-BB71-464A-E03C-DA86F417C117}"/>
              </a:ext>
            </a:extLst>
          </p:cNvPr>
          <p:cNvPicPr>
            <a:picLocks noChangeAspect="1"/>
          </p:cNvPicPr>
          <p:nvPr/>
        </p:nvPicPr>
        <p:blipFill rotWithShape="1">
          <a:blip r:embed="rId4">
            <a:extLst>
              <a:ext uri="{28A0092B-C50C-407E-A947-70E740481C1C}">
                <a14:useLocalDpi xmlns:a14="http://schemas.microsoft.com/office/drawing/2010/main" val="0"/>
              </a:ext>
            </a:extLst>
          </a:blip>
          <a:srcRect b="29601"/>
          <a:stretch/>
        </p:blipFill>
        <p:spPr>
          <a:xfrm>
            <a:off x="5547117" y="5376312"/>
            <a:ext cx="650206" cy="648978"/>
          </a:xfrm>
          <a:prstGeom prst="rect">
            <a:avLst/>
          </a:prstGeom>
        </p:spPr>
      </p:pic>
      <p:sp>
        <p:nvSpPr>
          <p:cNvPr id="17" name="TextBox 16">
            <a:extLst>
              <a:ext uri="{FF2B5EF4-FFF2-40B4-BE49-F238E27FC236}">
                <a16:creationId xmlns:a16="http://schemas.microsoft.com/office/drawing/2014/main" id="{3F488F7B-7159-2B62-43CE-D759CEBA200A}"/>
              </a:ext>
            </a:extLst>
          </p:cNvPr>
          <p:cNvSpPr txBox="1"/>
          <p:nvPr/>
        </p:nvSpPr>
        <p:spPr>
          <a:xfrm>
            <a:off x="5390680" y="5992103"/>
            <a:ext cx="963079" cy="280606"/>
          </a:xfrm>
          <a:prstGeom prst="rect">
            <a:avLst/>
          </a:prstGeom>
          <a:noFill/>
        </p:spPr>
        <p:txBody>
          <a:bodyPr wrap="square" lIns="0" tIns="0" rIns="0" bIns="0" rtlCol="0">
            <a:spAutoFit/>
          </a:bodyPr>
          <a:lstStyle/>
          <a:p>
            <a:pPr algn="ctr"/>
            <a:r>
              <a:rPr lang="sv-SE" sz="900">
                <a:latin typeface="Core Sans NR 45 Regular" panose="020F0503030302020204" pitchFamily="34" charset="0"/>
              </a:rPr>
              <a:t>Svår att få.</a:t>
            </a:r>
            <a:br>
              <a:rPr lang="sv-SE" sz="900">
                <a:latin typeface="Core Sans NR 45 Regular" panose="020F0503030302020204" pitchFamily="34" charset="0"/>
              </a:rPr>
            </a:br>
            <a:r>
              <a:rPr lang="sv-SE" sz="900">
                <a:latin typeface="Core Sans NR 45 Regular" panose="020F0503030302020204" pitchFamily="34" charset="0"/>
              </a:rPr>
              <a:t>Lätt att välja.</a:t>
            </a:r>
          </a:p>
        </p:txBody>
      </p:sp>
      <p:pic>
        <p:nvPicPr>
          <p:cNvPr id="19" name="Picture 18" descr="A blue rectangle with white text&#10;&#10;Description automatically generated with medium confidence">
            <a:extLst>
              <a:ext uri="{FF2B5EF4-FFF2-40B4-BE49-F238E27FC236}">
                <a16:creationId xmlns:a16="http://schemas.microsoft.com/office/drawing/2014/main" id="{765CE445-0B1D-DBDD-2B18-820364099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673" y="1261543"/>
            <a:ext cx="1152712" cy="964312"/>
          </a:xfrm>
          <a:prstGeom prst="rect">
            <a:avLst/>
          </a:prstGeom>
        </p:spPr>
      </p:pic>
      <p:sp>
        <p:nvSpPr>
          <p:cNvPr id="5" name="Rectangle 4">
            <a:extLst>
              <a:ext uri="{FF2B5EF4-FFF2-40B4-BE49-F238E27FC236}">
                <a16:creationId xmlns:a16="http://schemas.microsoft.com/office/drawing/2014/main" id="{F1584BCC-654E-2EB5-0A93-385B90D52181}"/>
              </a:ext>
            </a:extLst>
          </p:cNvPr>
          <p:cNvSpPr/>
          <p:nvPr/>
        </p:nvSpPr>
        <p:spPr>
          <a:xfrm>
            <a:off x="6791814" y="1170032"/>
            <a:ext cx="4027251" cy="5218128"/>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err="1"/>
          </a:p>
        </p:txBody>
      </p:sp>
      <p:pic>
        <p:nvPicPr>
          <p:cNvPr id="13" name="Picture 12" descr="A purple circle with white text&#10;&#10;Description automatically generated with medium confidence">
            <a:extLst>
              <a:ext uri="{FF2B5EF4-FFF2-40B4-BE49-F238E27FC236}">
                <a16:creationId xmlns:a16="http://schemas.microsoft.com/office/drawing/2014/main" id="{14FE4A84-801A-6EB7-E21C-199DDDD2B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2962" y="1717065"/>
            <a:ext cx="957009" cy="962740"/>
          </a:xfrm>
          <a:prstGeom prst="rect">
            <a:avLst/>
          </a:prstGeom>
        </p:spPr>
      </p:pic>
      <p:pic>
        <p:nvPicPr>
          <p:cNvPr id="14" name="Picture 13" descr="A green and white logo&#10;&#10;Description automatically generated with low confidence">
            <a:extLst>
              <a:ext uri="{FF2B5EF4-FFF2-40B4-BE49-F238E27FC236}">
                <a16:creationId xmlns:a16="http://schemas.microsoft.com/office/drawing/2014/main" id="{3D799EE9-CFAC-D2DB-CE27-411294FB42B9}"/>
              </a:ext>
            </a:extLst>
          </p:cNvPr>
          <p:cNvPicPr>
            <a:picLocks noChangeAspect="1"/>
          </p:cNvPicPr>
          <p:nvPr/>
        </p:nvPicPr>
        <p:blipFill rotWithShape="1">
          <a:blip r:embed="rId4">
            <a:extLst>
              <a:ext uri="{28A0092B-C50C-407E-A947-70E740481C1C}">
                <a14:useLocalDpi xmlns:a14="http://schemas.microsoft.com/office/drawing/2010/main" val="0"/>
              </a:ext>
            </a:extLst>
          </a:blip>
          <a:srcRect b="29601"/>
          <a:stretch/>
        </p:blipFill>
        <p:spPr>
          <a:xfrm>
            <a:off x="9753517" y="5167860"/>
            <a:ext cx="584932" cy="576323"/>
          </a:xfrm>
          <a:prstGeom prst="rect">
            <a:avLst/>
          </a:prstGeom>
        </p:spPr>
      </p:pic>
      <p:sp>
        <p:nvSpPr>
          <p:cNvPr id="18" name="TextBox 17">
            <a:extLst>
              <a:ext uri="{FF2B5EF4-FFF2-40B4-BE49-F238E27FC236}">
                <a16:creationId xmlns:a16="http://schemas.microsoft.com/office/drawing/2014/main" id="{4C0CB786-6FB7-5D4B-326F-F6887A5E55F7}"/>
              </a:ext>
            </a:extLst>
          </p:cNvPr>
          <p:cNvSpPr txBox="1"/>
          <p:nvPr/>
        </p:nvSpPr>
        <p:spPr>
          <a:xfrm>
            <a:off x="9585117" y="5722833"/>
            <a:ext cx="963079" cy="261610"/>
          </a:xfrm>
          <a:prstGeom prst="rect">
            <a:avLst/>
          </a:prstGeom>
          <a:noFill/>
        </p:spPr>
        <p:txBody>
          <a:bodyPr wrap="square" lIns="0" tIns="0" rIns="0" bIns="0" rtlCol="0">
            <a:spAutoFit/>
          </a:bodyPr>
          <a:lstStyle/>
          <a:p>
            <a:pPr algn="ctr"/>
            <a:r>
              <a:rPr lang="sv-SE" sz="800">
                <a:latin typeface="Core Sans NR 45 Regular" panose="020F0503030302020204" pitchFamily="34" charset="0"/>
              </a:rPr>
              <a:t>Svår att få.</a:t>
            </a:r>
            <a:br>
              <a:rPr lang="sv-SE" sz="800">
                <a:latin typeface="Core Sans NR 45 Regular" panose="020F0503030302020204" pitchFamily="34" charset="0"/>
              </a:rPr>
            </a:br>
            <a:r>
              <a:rPr lang="sv-SE" sz="800">
                <a:latin typeface="Core Sans NR 45 Regular" panose="020F0503030302020204" pitchFamily="34" charset="0"/>
              </a:rPr>
              <a:t>Lätt att välja</a:t>
            </a:r>
            <a:r>
              <a:rPr lang="sv-SE" sz="900">
                <a:latin typeface="Core Sans NR 45 Regular" panose="020F0503030302020204" pitchFamily="34" charset="0"/>
              </a:rPr>
              <a:t>.</a:t>
            </a:r>
          </a:p>
        </p:txBody>
      </p:sp>
      <p:sp>
        <p:nvSpPr>
          <p:cNvPr id="27" name="TextBox 26">
            <a:extLst>
              <a:ext uri="{FF2B5EF4-FFF2-40B4-BE49-F238E27FC236}">
                <a16:creationId xmlns:a16="http://schemas.microsoft.com/office/drawing/2014/main" id="{6253304A-4D1B-0717-633A-15ED9338ED31}"/>
              </a:ext>
            </a:extLst>
          </p:cNvPr>
          <p:cNvSpPr txBox="1"/>
          <p:nvPr/>
        </p:nvSpPr>
        <p:spPr>
          <a:xfrm>
            <a:off x="7040485" y="1418704"/>
            <a:ext cx="2924905" cy="276999"/>
          </a:xfrm>
          <a:prstGeom prst="rect">
            <a:avLst/>
          </a:prstGeom>
          <a:noFill/>
        </p:spPr>
        <p:txBody>
          <a:bodyPr wrap="square" lIns="0" tIns="0" rIns="0" bIns="0" rtlCol="0">
            <a:spAutoFit/>
          </a:bodyPr>
          <a:lstStyle/>
          <a:p>
            <a:r>
              <a:rPr lang="en-US" sz="1800" b="1">
                <a:solidFill>
                  <a:schemeClr val="tx1"/>
                </a:solidFill>
                <a:effectLst/>
                <a:latin typeface="+mj-lt"/>
                <a:ea typeface="Calibri" panose="020F0502020204030204" pitchFamily="34" charset="0"/>
              </a:rPr>
              <a:t>Yes, we made it! </a:t>
            </a:r>
            <a:r>
              <a:rPr lang="en-GB" sz="1800" b="1">
                <a:solidFill>
                  <a:schemeClr val="tx1"/>
                </a:solidFill>
                <a:effectLst/>
                <a:latin typeface="+mj-lt"/>
                <a:ea typeface="Calibri" panose="020F0502020204030204" pitchFamily="34" charset="0"/>
              </a:rPr>
              <a:t> </a:t>
            </a:r>
            <a:endParaRPr lang="sv-SE" sz="1800" b="1">
              <a:solidFill>
                <a:schemeClr val="tx1"/>
              </a:solidFill>
              <a:effectLst/>
              <a:latin typeface="+mj-lt"/>
              <a:ea typeface="Calibri" panose="020F0502020204030204" pitchFamily="34" charset="0"/>
            </a:endParaRPr>
          </a:p>
        </p:txBody>
      </p:sp>
      <p:sp>
        <p:nvSpPr>
          <p:cNvPr id="28" name="TextBox 27">
            <a:extLst>
              <a:ext uri="{FF2B5EF4-FFF2-40B4-BE49-F238E27FC236}">
                <a16:creationId xmlns:a16="http://schemas.microsoft.com/office/drawing/2014/main" id="{DBEE760D-15C4-E71D-387E-DB389F522A7B}"/>
              </a:ext>
            </a:extLst>
          </p:cNvPr>
          <p:cNvSpPr txBox="1"/>
          <p:nvPr/>
        </p:nvSpPr>
        <p:spPr>
          <a:xfrm>
            <a:off x="1222876" y="4262631"/>
            <a:ext cx="4200439" cy="276999"/>
          </a:xfrm>
          <a:prstGeom prst="rect">
            <a:avLst/>
          </a:prstGeom>
          <a:noFill/>
        </p:spPr>
        <p:txBody>
          <a:bodyPr wrap="square" lIns="0" tIns="0" rIns="0" bIns="0" rtlCol="0">
            <a:spAutoFit/>
          </a:bodyPr>
          <a:lstStyle/>
          <a:p>
            <a:pPr marL="0" indent="0" algn="ctr">
              <a:buNone/>
            </a:pPr>
            <a:r>
              <a:rPr lang="en-GB">
                <a:solidFill>
                  <a:schemeClr val="bg1"/>
                </a:solidFill>
                <a:effectLst/>
                <a:ea typeface="Calibri" panose="020F0502020204030204" pitchFamily="34" charset="0"/>
              </a:rPr>
              <a:t>We did it for you. </a:t>
            </a:r>
          </a:p>
        </p:txBody>
      </p:sp>
      <p:sp>
        <p:nvSpPr>
          <p:cNvPr id="29" name="TextBox 28">
            <a:extLst>
              <a:ext uri="{FF2B5EF4-FFF2-40B4-BE49-F238E27FC236}">
                <a16:creationId xmlns:a16="http://schemas.microsoft.com/office/drawing/2014/main" id="{4F8EEC6D-2568-5193-8FB0-BDD009E986B1}"/>
              </a:ext>
            </a:extLst>
          </p:cNvPr>
          <p:cNvSpPr txBox="1"/>
          <p:nvPr/>
        </p:nvSpPr>
        <p:spPr>
          <a:xfrm>
            <a:off x="1213998" y="4633299"/>
            <a:ext cx="4200439" cy="276999"/>
          </a:xfrm>
          <a:prstGeom prst="rect">
            <a:avLst/>
          </a:prstGeom>
          <a:noFill/>
        </p:spPr>
        <p:txBody>
          <a:bodyPr wrap="square" lIns="0" tIns="0" rIns="0" bIns="0" rtlCol="0">
            <a:spAutoFit/>
          </a:bodyPr>
          <a:lstStyle/>
          <a:p>
            <a:pPr marL="0" indent="0" algn="ctr">
              <a:buNone/>
            </a:pPr>
            <a:r>
              <a:rPr lang="en-GB">
                <a:solidFill>
                  <a:schemeClr val="bg1"/>
                </a:solidFill>
                <a:effectLst/>
                <a:ea typeface="Calibri" panose="020F0502020204030204" pitchFamily="34" charset="0"/>
              </a:rPr>
              <a:t>And the environment</a:t>
            </a:r>
            <a:r>
              <a:rPr lang="en-GB" sz="1600">
                <a:solidFill>
                  <a:schemeClr val="bg1"/>
                </a:solidFill>
                <a:effectLst/>
                <a:ea typeface="Calibri" panose="020F0502020204030204" pitchFamily="34" charset="0"/>
              </a:rPr>
              <a:t>. </a:t>
            </a:r>
            <a:endParaRPr lang="sv-SE" sz="1600">
              <a:solidFill>
                <a:schemeClr val="bg1"/>
              </a:solidFill>
              <a:effectLst/>
              <a:ea typeface="Calibri" panose="020F0502020204030204" pitchFamily="34" charset="0"/>
            </a:endParaRPr>
          </a:p>
        </p:txBody>
      </p:sp>
      <p:pic>
        <p:nvPicPr>
          <p:cNvPr id="11" name="Picture 10" descr="An orange lawn chair&#10;&#10;Description automatically generated with medium confidence">
            <a:extLst>
              <a:ext uri="{FF2B5EF4-FFF2-40B4-BE49-F238E27FC236}">
                <a16:creationId xmlns:a16="http://schemas.microsoft.com/office/drawing/2014/main" id="{4BF38ADD-1266-4C9D-83F9-390425450F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95749" y="2742826"/>
            <a:ext cx="1263255" cy="1638933"/>
          </a:xfrm>
          <a:prstGeom prst="rect">
            <a:avLst/>
          </a:prstGeom>
        </p:spPr>
      </p:pic>
      <p:sp>
        <p:nvSpPr>
          <p:cNvPr id="7" name="TextBox 6">
            <a:extLst>
              <a:ext uri="{FF2B5EF4-FFF2-40B4-BE49-F238E27FC236}">
                <a16:creationId xmlns:a16="http://schemas.microsoft.com/office/drawing/2014/main" id="{88C0BF60-FA17-08C0-48DA-E61DD2C03FF0}"/>
              </a:ext>
            </a:extLst>
          </p:cNvPr>
          <p:cNvSpPr txBox="1"/>
          <p:nvPr/>
        </p:nvSpPr>
        <p:spPr>
          <a:xfrm>
            <a:off x="7062522" y="1769790"/>
            <a:ext cx="3353480" cy="4639732"/>
          </a:xfrm>
          <a:prstGeom prst="rect">
            <a:avLst/>
          </a:prstGeom>
          <a:noFill/>
        </p:spPr>
        <p:txBody>
          <a:bodyPr wrap="square" lIns="0" tIns="0" rIns="0" bIns="0" rtlCol="0">
            <a:spAutoFit/>
          </a:bodyPr>
          <a:lstStyle/>
          <a:p>
            <a:r>
              <a:rPr lang="en-GB" sz="1150">
                <a:solidFill>
                  <a:schemeClr val="tx1"/>
                </a:solidFill>
                <a:effectLst/>
                <a:latin typeface="+mj-lt"/>
                <a:ea typeface="Calibri" panose="020F0502020204030204" pitchFamily="34" charset="0"/>
              </a:rPr>
              <a:t>We chose the Nordic Swan</a:t>
            </a:r>
            <a:br>
              <a:rPr lang="en-GB" sz="1150">
                <a:solidFill>
                  <a:schemeClr val="tx1"/>
                </a:solidFill>
                <a:effectLst/>
                <a:latin typeface="+mj-lt"/>
                <a:ea typeface="Calibri" panose="020F0502020204030204" pitchFamily="34" charset="0"/>
              </a:rPr>
            </a:br>
            <a:r>
              <a:rPr lang="en-GB" sz="1150">
                <a:solidFill>
                  <a:schemeClr val="tx1"/>
                </a:solidFill>
                <a:effectLst/>
                <a:latin typeface="+mj-lt"/>
                <a:ea typeface="Calibri" panose="020F0502020204030204" pitchFamily="34" charset="0"/>
              </a:rPr>
              <a:t>Ecolabel because it is one of </a:t>
            </a:r>
            <a:br>
              <a:rPr lang="en-GB" sz="1150">
                <a:solidFill>
                  <a:schemeClr val="tx1"/>
                </a:solidFill>
                <a:effectLst/>
                <a:latin typeface="+mj-lt"/>
                <a:ea typeface="Calibri" panose="020F0502020204030204" pitchFamily="34" charset="0"/>
              </a:rPr>
            </a:br>
            <a:r>
              <a:rPr lang="en-GB" sz="1150">
                <a:solidFill>
                  <a:schemeClr val="tx1"/>
                </a:solidFill>
                <a:effectLst/>
                <a:latin typeface="+mj-lt"/>
                <a:ea typeface="Calibri" panose="020F0502020204030204" pitchFamily="34" charset="0"/>
              </a:rPr>
              <a:t>the world’s toughest </a:t>
            </a:r>
            <a:br>
              <a:rPr lang="en-GB" sz="1150">
                <a:solidFill>
                  <a:schemeClr val="tx1"/>
                </a:solidFill>
                <a:effectLst/>
                <a:latin typeface="+mj-lt"/>
                <a:ea typeface="Calibri" panose="020F0502020204030204" pitchFamily="34" charset="0"/>
              </a:rPr>
            </a:br>
            <a:r>
              <a:rPr lang="en-GB" sz="1150">
                <a:solidFill>
                  <a:schemeClr val="tx1"/>
                </a:solidFill>
                <a:effectLst/>
                <a:latin typeface="+mj-lt"/>
                <a:ea typeface="Calibri" panose="020F0502020204030204" pitchFamily="34" charset="0"/>
              </a:rPr>
              <a:t>environmental certifications</a:t>
            </a:r>
            <a:endParaRPr lang="sv-SE" sz="1150">
              <a:latin typeface="+mj-lt"/>
            </a:endParaRPr>
          </a:p>
          <a:p>
            <a:pPr marL="0" indent="0">
              <a:buNone/>
            </a:pPr>
            <a:br>
              <a:rPr lang="en-GB" sz="1150">
                <a:solidFill>
                  <a:schemeClr val="tx1"/>
                </a:solidFill>
                <a:effectLst/>
                <a:latin typeface="+mj-lt"/>
                <a:ea typeface="Calibri" panose="020F0502020204030204" pitchFamily="34" charset="0"/>
              </a:rPr>
            </a:br>
            <a:r>
              <a:rPr lang="en-GB" sz="1150">
                <a:solidFill>
                  <a:schemeClr val="tx1"/>
                </a:solidFill>
                <a:effectLst/>
                <a:latin typeface="+mj-lt"/>
                <a:ea typeface="Calibri" panose="020F0502020204030204" pitchFamily="34" charset="0"/>
              </a:rPr>
              <a:t>We did it for you. </a:t>
            </a:r>
            <a:br>
              <a:rPr lang="en-GB" sz="1150">
                <a:solidFill>
                  <a:schemeClr val="tx1"/>
                </a:solidFill>
                <a:effectLst/>
                <a:latin typeface="+mj-lt"/>
                <a:ea typeface="Calibri" panose="020F0502020204030204" pitchFamily="34" charset="0"/>
              </a:rPr>
            </a:br>
            <a:r>
              <a:rPr lang="en-GB" sz="1150">
                <a:solidFill>
                  <a:schemeClr val="tx1"/>
                </a:solidFill>
                <a:effectLst/>
                <a:latin typeface="+mj-lt"/>
                <a:ea typeface="Calibri" panose="020F0502020204030204" pitchFamily="34" charset="0"/>
              </a:rPr>
              <a:t>And the environment.</a:t>
            </a:r>
            <a:endParaRPr lang="sv-SE" sz="1150">
              <a:solidFill>
                <a:schemeClr val="tx1"/>
              </a:solidFill>
              <a:effectLst/>
              <a:latin typeface="+mj-lt"/>
              <a:ea typeface="Calibri" panose="020F0502020204030204" pitchFamily="34" charset="0"/>
            </a:endParaRPr>
          </a:p>
          <a:p>
            <a:pPr marL="0" indent="0">
              <a:buNone/>
            </a:pPr>
            <a:endParaRPr lang="en-US" sz="1150">
              <a:solidFill>
                <a:schemeClr val="tx1"/>
              </a:solidFill>
              <a:effectLst/>
              <a:latin typeface="+mj-lt"/>
              <a:ea typeface="Calibri" panose="020F0502020204030204" pitchFamily="34" charset="0"/>
            </a:endParaRPr>
          </a:p>
          <a:p>
            <a:pPr marL="0" indent="0">
              <a:buNone/>
            </a:pPr>
            <a:r>
              <a:rPr lang="en-US" sz="1150">
                <a:solidFill>
                  <a:schemeClr val="tx1"/>
                </a:solidFill>
                <a:effectLst/>
                <a:latin typeface="+mj-lt"/>
                <a:ea typeface="Calibri" panose="020F0502020204030204" pitchFamily="34" charset="0"/>
              </a:rPr>
              <a:t>Considering only one </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environmental aspect </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is difficult enough, but</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the Nordic Swan Ecolabel </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considers all the relevant </a:t>
            </a:r>
          </a:p>
          <a:p>
            <a:pPr marL="0" indent="0">
              <a:buNone/>
            </a:pPr>
            <a:r>
              <a:rPr lang="en-US" sz="1150">
                <a:solidFill>
                  <a:schemeClr val="tx1"/>
                </a:solidFill>
                <a:effectLst/>
                <a:latin typeface="+mj-lt"/>
                <a:ea typeface="Calibri" panose="020F0502020204030204" pitchFamily="34" charset="0"/>
              </a:rPr>
              <a:t>ones,  from resources and </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chemicals to climate and biodiversity. </a:t>
            </a:r>
            <a:br>
              <a:rPr lang="en-US" sz="1150">
                <a:solidFill>
                  <a:schemeClr val="tx1"/>
                </a:solidFill>
                <a:effectLst/>
                <a:latin typeface="+mj-lt"/>
                <a:ea typeface="Calibri" panose="020F0502020204030204" pitchFamily="34" charset="0"/>
              </a:rPr>
            </a:br>
            <a:endParaRPr lang="sv-SE" sz="1150">
              <a:solidFill>
                <a:schemeClr val="tx1"/>
              </a:solidFill>
              <a:effectLst/>
              <a:latin typeface="+mj-lt"/>
              <a:ea typeface="Calibri" panose="020F0502020204030204" pitchFamily="34" charset="0"/>
            </a:endParaRPr>
          </a:p>
          <a:p>
            <a:pPr marL="0" indent="0">
              <a:buNone/>
            </a:pPr>
            <a:r>
              <a:rPr lang="en-US" sz="1150">
                <a:solidFill>
                  <a:schemeClr val="tx1"/>
                </a:solidFill>
                <a:effectLst/>
                <a:latin typeface="+mj-lt"/>
                <a:ea typeface="Calibri" panose="020F0502020204030204" pitchFamily="34" charset="0"/>
              </a:rPr>
              <a:t>To further complicate things: Have you </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heard the term “lifecycle perspective”? </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Well, we have. It means to consider all </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stages of a product’s life from raw </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materials, production, and use to </a:t>
            </a:r>
            <a:br>
              <a:rPr lang="en-US" sz="1150">
                <a:solidFill>
                  <a:schemeClr val="tx1"/>
                </a:solidFill>
                <a:effectLst/>
                <a:latin typeface="+mj-lt"/>
                <a:ea typeface="Calibri" panose="020F0502020204030204" pitchFamily="34" charset="0"/>
              </a:rPr>
            </a:br>
            <a:r>
              <a:rPr lang="en-US" sz="1150">
                <a:solidFill>
                  <a:schemeClr val="tx1"/>
                </a:solidFill>
                <a:effectLst/>
                <a:latin typeface="+mj-lt"/>
                <a:ea typeface="Calibri" panose="020F0502020204030204" pitchFamily="34" charset="0"/>
              </a:rPr>
              <a:t>re-use, recycling and waste.</a:t>
            </a:r>
            <a:r>
              <a:rPr lang="en-US" sz="1150" i="1">
                <a:solidFill>
                  <a:schemeClr val="tx1"/>
                </a:solidFill>
                <a:effectLst/>
                <a:latin typeface="+mj-lt"/>
                <a:ea typeface="Calibri" panose="020F0502020204030204" pitchFamily="34" charset="0"/>
              </a:rPr>
              <a:t> </a:t>
            </a:r>
            <a:r>
              <a:rPr lang="en-GB" sz="1150">
                <a:solidFill>
                  <a:schemeClr val="tx1"/>
                </a:solidFill>
                <a:effectLst/>
                <a:latin typeface="+mj-lt"/>
                <a:ea typeface="Calibri" panose="020F0502020204030204" pitchFamily="34" charset="0"/>
              </a:rPr>
              <a:t> </a:t>
            </a:r>
            <a:endParaRPr lang="sv-SE" sz="1150">
              <a:solidFill>
                <a:schemeClr val="tx1"/>
              </a:solidFill>
              <a:effectLst/>
              <a:latin typeface="+mj-lt"/>
              <a:ea typeface="Calibri" panose="020F0502020204030204" pitchFamily="34" charset="0"/>
            </a:endParaRPr>
          </a:p>
          <a:p>
            <a:pPr marL="0" indent="0">
              <a:buNone/>
            </a:pPr>
            <a:endParaRPr lang="en-US" sz="1150">
              <a:solidFill>
                <a:schemeClr val="tx1"/>
              </a:solidFill>
              <a:effectLst/>
              <a:latin typeface="+mj-lt"/>
              <a:ea typeface="Calibri" panose="020F0502020204030204" pitchFamily="34" charset="0"/>
            </a:endParaRPr>
          </a:p>
          <a:p>
            <a:pPr marL="0" indent="0">
              <a:buNone/>
            </a:pPr>
            <a:r>
              <a:rPr lang="en-US" sz="1150">
                <a:solidFill>
                  <a:schemeClr val="tx1"/>
                </a:solidFill>
                <a:effectLst/>
                <a:latin typeface="+mj-lt"/>
                <a:ea typeface="Calibri" panose="020F0502020204030204" pitchFamily="34" charset="0"/>
              </a:rPr>
              <a:t>We are proud we made it.   </a:t>
            </a:r>
            <a:r>
              <a:rPr lang="en-GB" sz="1100">
                <a:solidFill>
                  <a:schemeClr val="tx1"/>
                </a:solidFill>
                <a:effectLst/>
                <a:latin typeface="+mj-lt"/>
                <a:ea typeface="Calibri" panose="020F0502020204030204" pitchFamily="34" charset="0"/>
              </a:rPr>
              <a:t> </a:t>
            </a:r>
            <a:endParaRPr lang="sv-SE" sz="1100">
              <a:solidFill>
                <a:schemeClr val="tx1"/>
              </a:solidFill>
              <a:effectLst/>
              <a:latin typeface="+mj-lt"/>
              <a:ea typeface="Calibri" panose="020F0502020204030204" pitchFamily="34" charset="0"/>
            </a:endParaRPr>
          </a:p>
          <a:p>
            <a:r>
              <a:rPr lang="en-US" sz="1400">
                <a:solidFill>
                  <a:schemeClr val="bg1"/>
                </a:solidFill>
                <a:effectLst/>
                <a:latin typeface="+mj-lt"/>
                <a:ea typeface="Calibri" panose="020F0502020204030204" pitchFamily="34" charset="0"/>
              </a:rPr>
              <a:t>   </a:t>
            </a:r>
            <a:endParaRPr lang="en-GB" sz="1400" b="1">
              <a:solidFill>
                <a:schemeClr val="bg1"/>
              </a:solidFill>
              <a:effectLst/>
              <a:latin typeface="+mj-lt"/>
            </a:endParaRPr>
          </a:p>
        </p:txBody>
      </p:sp>
    </p:spTree>
    <p:extLst>
      <p:ext uri="{BB962C8B-B14F-4D97-AF65-F5344CB8AC3E}">
        <p14:creationId xmlns:p14="http://schemas.microsoft.com/office/powerpoint/2010/main" val="5941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C8FB7C-7F62-0AC8-674E-6006F9541ED8}"/>
              </a:ext>
            </a:extLst>
          </p:cNvPr>
          <p:cNvSpPr>
            <a:spLocks noGrp="1"/>
          </p:cNvSpPr>
          <p:nvPr>
            <p:ph type="title"/>
          </p:nvPr>
        </p:nvSpPr>
        <p:spPr/>
        <p:txBody>
          <a:bodyPr/>
          <a:lstStyle/>
          <a:p>
            <a:r>
              <a:rPr lang="en-AU">
                <a:solidFill>
                  <a:srgbClr val="1E5A2F"/>
                </a:solidFill>
                <a:latin typeface="Core Sans NR 65 Bold" panose="020F0703030302020204" pitchFamily="34" charset="0"/>
                <a:ea typeface="+mn-ea"/>
                <a:cs typeface="+mn-cs"/>
              </a:rPr>
              <a:t>Inspiration for social media – example posts</a:t>
            </a:r>
          </a:p>
        </p:txBody>
      </p:sp>
      <p:sp>
        <p:nvSpPr>
          <p:cNvPr id="17" name="Text Placeholder 16">
            <a:extLst>
              <a:ext uri="{FF2B5EF4-FFF2-40B4-BE49-F238E27FC236}">
                <a16:creationId xmlns:a16="http://schemas.microsoft.com/office/drawing/2014/main" id="{D59339C7-7A2D-7414-B86E-DD5D84897B4D}"/>
              </a:ext>
            </a:extLst>
          </p:cNvPr>
          <p:cNvSpPr>
            <a:spLocks noGrp="1"/>
          </p:cNvSpPr>
          <p:nvPr>
            <p:ph type="body" sz="quarter" idx="28"/>
          </p:nvPr>
        </p:nvSpPr>
        <p:spPr>
          <a:xfrm>
            <a:off x="576263" y="2704292"/>
            <a:ext cx="2628000" cy="3374080"/>
          </a:xfrm>
        </p:spPr>
        <p:txBody>
          <a:bodyPr/>
          <a:lstStyle/>
          <a:p>
            <a:pPr marL="0" indent="0">
              <a:buNone/>
            </a:pPr>
            <a:r>
              <a:rPr lang="en-GB" sz="1400" u="sng">
                <a:solidFill>
                  <a:schemeClr val="tx1"/>
                </a:solidFill>
                <a:ea typeface="+mn-lt"/>
                <a:cs typeface="+mn-lt"/>
              </a:rPr>
              <a:t>Example 1</a:t>
            </a:r>
            <a:br>
              <a:rPr lang="en-GB" sz="1400" u="sng">
                <a:solidFill>
                  <a:schemeClr val="tx1"/>
                </a:solidFill>
                <a:ea typeface="+mn-lt"/>
                <a:cs typeface="+mn-lt"/>
              </a:rPr>
            </a:br>
            <a:r>
              <a:rPr lang="en-GB" sz="1400">
                <a:solidFill>
                  <a:schemeClr val="tx1"/>
                </a:solidFill>
                <a:ea typeface="+mn-lt"/>
                <a:cs typeface="+mn-lt"/>
              </a:rPr>
              <a:t>We choose the Nordic Swan Ecolabel – and they chose us! Many/dozens/all of our products have passed the Nordic Swan Ecolabel’s tough criteria. </a:t>
            </a:r>
            <a:br>
              <a:rPr lang="en-GB" sz="1400">
                <a:solidFill>
                  <a:schemeClr val="tx1"/>
                </a:solidFill>
                <a:ea typeface="+mn-lt"/>
                <a:cs typeface="+mn-lt"/>
              </a:rPr>
            </a:br>
            <a:br>
              <a:rPr lang="en-GB" sz="1400">
                <a:solidFill>
                  <a:schemeClr val="tx1"/>
                </a:solidFill>
                <a:ea typeface="+mn-lt"/>
                <a:cs typeface="+mn-lt"/>
              </a:rPr>
            </a:br>
            <a:r>
              <a:rPr lang="en-GB" sz="1400">
                <a:solidFill>
                  <a:schemeClr val="tx1"/>
                </a:solidFill>
                <a:ea typeface="+mn-lt"/>
                <a:cs typeface="+mn-lt"/>
              </a:rPr>
              <a:t>We’ve done the hard work to push ourselves forward – and to make better choices easier for you.</a:t>
            </a:r>
            <a:endParaRPr lang="sv-SE" sz="1400" noProof="0">
              <a:solidFill>
                <a:schemeClr val="tx1"/>
              </a:solidFill>
            </a:endParaRPr>
          </a:p>
          <a:p>
            <a:pPr marL="0" indent="0">
              <a:buNone/>
            </a:pPr>
            <a:endParaRPr lang="sv-SE">
              <a:solidFill>
                <a:schemeClr val="tx1"/>
              </a:solidFill>
            </a:endParaRPr>
          </a:p>
        </p:txBody>
      </p:sp>
      <p:sp>
        <p:nvSpPr>
          <p:cNvPr id="6" name="Dian numeron paikkamerkki 5">
            <a:extLst>
              <a:ext uri="{FF2B5EF4-FFF2-40B4-BE49-F238E27FC236}">
                <a16:creationId xmlns:a16="http://schemas.microsoft.com/office/drawing/2014/main" id="{2F22A23E-E384-34BF-CD2A-53A9BB98F873}"/>
              </a:ext>
            </a:extLst>
          </p:cNvPr>
          <p:cNvSpPr>
            <a:spLocks noGrp="1"/>
          </p:cNvSpPr>
          <p:nvPr>
            <p:ph type="sldNum" sz="quarter" idx="33"/>
          </p:nvPr>
        </p:nvSpPr>
        <p:spPr/>
        <p:txBody>
          <a:bodyPr/>
          <a:lstStyle/>
          <a:p>
            <a:fld id="{FEC3B1A6-4FBC-4EF4-B95F-5F5000746886}" type="slidenum">
              <a:rPr lang="en-GB" smtClean="0"/>
              <a:pPr/>
              <a:t>11</a:t>
            </a:fld>
            <a:endParaRPr lang="en-GB"/>
          </a:p>
        </p:txBody>
      </p:sp>
      <p:sp>
        <p:nvSpPr>
          <p:cNvPr id="8" name="Rectangle 2">
            <a:extLst>
              <a:ext uri="{FF2B5EF4-FFF2-40B4-BE49-F238E27FC236}">
                <a16:creationId xmlns:a16="http://schemas.microsoft.com/office/drawing/2014/main" id="{16A6CAA2-476B-A55D-84B4-AA68D3F2F1F7}"/>
              </a:ext>
            </a:extLst>
          </p:cNvPr>
          <p:cNvSpPr>
            <a:spLocks noChangeArrowheads="1"/>
          </p:cNvSpPr>
          <p:nvPr/>
        </p:nvSpPr>
        <p:spPr bwMode="auto">
          <a:xfrm>
            <a:off x="498450" y="984819"/>
            <a:ext cx="807447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sv-SE" sz="1400"/>
              <a:t>Here are additional inspirational copy text primarily for social media, of course designed to make your brand the hero. Feel free to use the texts when you communicate your products and services that are labelled with the Nordic Swan Ecolabel in social media</a:t>
            </a:r>
            <a:endParaRPr kumimoji="0" lang="en-GB" altLang="sv-SE" sz="1400" b="0" i="0" u="none" strike="noStrike" cap="none" normalizeH="0" baseline="0">
              <a:ln>
                <a:noFill/>
              </a:ln>
              <a:solidFill>
                <a:schemeClr val="tx1"/>
              </a:solidFill>
              <a:effectLst/>
            </a:endParaRPr>
          </a:p>
        </p:txBody>
      </p:sp>
      <p:grpSp>
        <p:nvGrpSpPr>
          <p:cNvPr id="20" name="Group 19">
            <a:extLst>
              <a:ext uri="{FF2B5EF4-FFF2-40B4-BE49-F238E27FC236}">
                <a16:creationId xmlns:a16="http://schemas.microsoft.com/office/drawing/2014/main" id="{D8FBCCE3-6764-2EAA-428F-44EC945B800B}"/>
              </a:ext>
            </a:extLst>
          </p:cNvPr>
          <p:cNvGrpSpPr/>
          <p:nvPr/>
        </p:nvGrpSpPr>
        <p:grpSpPr>
          <a:xfrm>
            <a:off x="9016049" y="1236368"/>
            <a:ext cx="2794378" cy="4842004"/>
            <a:chOff x="8754473" y="1208762"/>
            <a:chExt cx="2794378" cy="4875742"/>
          </a:xfrm>
        </p:grpSpPr>
        <p:pic>
          <p:nvPicPr>
            <p:cNvPr id="10" name="Picture 9" descr="A group of trees in the fog&#10;&#10;Description automatically generated with low confidence">
              <a:extLst>
                <a:ext uri="{FF2B5EF4-FFF2-40B4-BE49-F238E27FC236}">
                  <a16:creationId xmlns:a16="http://schemas.microsoft.com/office/drawing/2014/main" id="{433FA8EE-5986-C36D-335A-CAAF92C6302B}"/>
                </a:ext>
              </a:extLst>
            </p:cNvPr>
            <p:cNvPicPr>
              <a:picLocks noChangeAspect="1"/>
            </p:cNvPicPr>
            <p:nvPr/>
          </p:nvPicPr>
          <p:blipFill rotWithShape="1">
            <a:blip r:embed="rId3">
              <a:extLst>
                <a:ext uri="{28A0092B-C50C-407E-A947-70E740481C1C}">
                  <a14:useLocalDpi xmlns:a14="http://schemas.microsoft.com/office/drawing/2010/main" val="0"/>
                </a:ext>
              </a:extLst>
            </a:blip>
            <a:srcRect b="7244"/>
            <a:stretch/>
          </p:blipFill>
          <p:spPr>
            <a:xfrm>
              <a:off x="9089538" y="1456152"/>
              <a:ext cx="2112268" cy="4515202"/>
            </a:xfrm>
            <a:prstGeom prst="rect">
              <a:avLst/>
            </a:prstGeom>
          </p:spPr>
        </p:pic>
        <p:grpSp>
          <p:nvGrpSpPr>
            <p:cNvPr id="15" name="Group 14">
              <a:extLst>
                <a:ext uri="{FF2B5EF4-FFF2-40B4-BE49-F238E27FC236}">
                  <a16:creationId xmlns:a16="http://schemas.microsoft.com/office/drawing/2014/main" id="{1594B06D-9A4A-5C85-B990-0F54B43085D5}"/>
                </a:ext>
              </a:extLst>
            </p:cNvPr>
            <p:cNvGrpSpPr/>
            <p:nvPr/>
          </p:nvGrpSpPr>
          <p:grpSpPr>
            <a:xfrm>
              <a:off x="8754473" y="1208762"/>
              <a:ext cx="2794378" cy="4875742"/>
              <a:chOff x="8178011" y="1045670"/>
              <a:chExt cx="2794378" cy="4952927"/>
            </a:xfrm>
          </p:grpSpPr>
          <p:pic>
            <p:nvPicPr>
              <p:cNvPr id="1026" name="Picture 2">
                <a:extLst>
                  <a:ext uri="{FF2B5EF4-FFF2-40B4-BE49-F238E27FC236}">
                    <a16:creationId xmlns:a16="http://schemas.microsoft.com/office/drawing/2014/main" id="{C6963C16-CA0A-47B4-F115-B8247829E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011" y="1045670"/>
                <a:ext cx="2794378" cy="49529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A738C70-5171-B775-A69F-C1456A3D314B}"/>
                  </a:ext>
                </a:extLst>
              </p:cNvPr>
              <p:cNvSpPr txBox="1"/>
              <p:nvPr/>
            </p:nvSpPr>
            <p:spPr>
              <a:xfrm>
                <a:off x="8756184" y="1790944"/>
                <a:ext cx="1645920" cy="2790391"/>
              </a:xfrm>
              <a:prstGeom prst="rect">
                <a:avLst/>
              </a:prstGeom>
              <a:noFill/>
            </p:spPr>
            <p:txBody>
              <a:bodyPr wrap="square" lIns="0" tIns="0" rIns="0" bIns="0" rtlCol="0">
                <a:spAutoFit/>
              </a:bodyPr>
              <a:lstStyle/>
              <a:p>
                <a:pPr algn="ctr"/>
                <a:r>
                  <a:rPr lang="en-AU" sz="1150">
                    <a:latin typeface="Core Sans NR 35 Light" panose="020F0303030302020204" pitchFamily="34" charset="0"/>
                    <a:ea typeface="+mn-lt"/>
                    <a:cs typeface="+mn-lt"/>
                  </a:rPr>
                  <a:t>We choose the Nordic Swan Ecolabel not because it’s easy, but because it’s hard. </a:t>
                </a:r>
                <a:br>
                  <a:rPr lang="en-AU" sz="1150">
                    <a:latin typeface="Core Sans NR 35 Light" panose="020F0303030302020204" pitchFamily="34" charset="0"/>
                    <a:ea typeface="+mn-lt"/>
                    <a:cs typeface="+mn-lt"/>
                  </a:rPr>
                </a:br>
                <a:r>
                  <a:rPr lang="en-AU" sz="1150">
                    <a:latin typeface="Core Sans NR 35 Light" panose="020F0303030302020204" pitchFamily="34" charset="0"/>
                    <a:ea typeface="+mn-lt"/>
                    <a:cs typeface="+mn-lt"/>
                  </a:rPr>
                  <a:t>We may not go to the moon, but we work everyday to make more environmentally conscious choices easier for you to choose. The Nordic Swan Ecolabel – </a:t>
                </a:r>
                <a:br>
                  <a:rPr lang="en-AU" sz="1150">
                    <a:latin typeface="Core Sans NR 35 Light" panose="020F0303030302020204" pitchFamily="34" charset="0"/>
                    <a:ea typeface="+mn-lt"/>
                    <a:cs typeface="+mn-lt"/>
                  </a:rPr>
                </a:br>
                <a:r>
                  <a:rPr lang="en-AU" sz="1150">
                    <a:latin typeface="Core Sans NR 35 Light" panose="020F0303030302020204" pitchFamily="34" charset="0"/>
                    <a:ea typeface="+mn-lt"/>
                    <a:cs typeface="+mn-lt"/>
                  </a:rPr>
                  <a:t>hard to get, easy to choose.</a:t>
                </a:r>
                <a:br>
                  <a:rPr lang="en-AU" sz="1100">
                    <a:solidFill>
                      <a:schemeClr val="tx1"/>
                    </a:solidFill>
                    <a:latin typeface="Core Sans NR 35 Light" panose="020F0303030302020204" pitchFamily="34" charset="0"/>
                    <a:ea typeface="+mn-lt"/>
                    <a:cs typeface="+mn-lt"/>
                  </a:rPr>
                </a:br>
                <a:endParaRPr lang="en-AU" sz="1100">
                  <a:solidFill>
                    <a:schemeClr val="tx1"/>
                  </a:solidFill>
                  <a:latin typeface="Core Sans NR 35 Light" panose="020F0303030302020204" pitchFamily="34" charset="0"/>
                </a:endParaRPr>
              </a:p>
              <a:p>
                <a:pPr algn="l"/>
                <a:endParaRPr lang="en-AU"/>
              </a:p>
            </p:txBody>
          </p:sp>
          <p:pic>
            <p:nvPicPr>
              <p:cNvPr id="14" name="Picture 13" descr="A green and white circle with a bird in it&#10;&#10;Description automatically generated with low confidence">
                <a:extLst>
                  <a:ext uri="{FF2B5EF4-FFF2-40B4-BE49-F238E27FC236}">
                    <a16:creationId xmlns:a16="http://schemas.microsoft.com/office/drawing/2014/main" id="{A816CA94-10D5-3095-A0D8-518E1FDA9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0969" y="4943167"/>
                <a:ext cx="536347" cy="667409"/>
              </a:xfrm>
              <a:prstGeom prst="rect">
                <a:avLst/>
              </a:prstGeom>
            </p:spPr>
          </p:pic>
        </p:grpSp>
      </p:grpSp>
      <p:sp>
        <p:nvSpPr>
          <p:cNvPr id="21" name="Text Placeholder 16">
            <a:extLst>
              <a:ext uri="{FF2B5EF4-FFF2-40B4-BE49-F238E27FC236}">
                <a16:creationId xmlns:a16="http://schemas.microsoft.com/office/drawing/2014/main" id="{1E0BF36B-4BD8-BFA7-A0D7-AB6CCEDAF68F}"/>
              </a:ext>
            </a:extLst>
          </p:cNvPr>
          <p:cNvSpPr txBox="1">
            <a:spLocks/>
          </p:cNvSpPr>
          <p:nvPr/>
        </p:nvSpPr>
        <p:spPr>
          <a:xfrm>
            <a:off x="3356205" y="2266545"/>
            <a:ext cx="2628000" cy="3800512"/>
          </a:xfrm>
          <a:prstGeom prst="round2DiagRect">
            <a:avLst>
              <a:gd name="adj1" fmla="val 0"/>
              <a:gd name="adj2" fmla="val 6081"/>
            </a:avLst>
          </a:prstGeom>
          <a:solidFill>
            <a:srgbClr val="D9E1D4"/>
          </a:solidFill>
          <a:ln>
            <a:noFill/>
          </a:ln>
        </p:spPr>
        <p:txBody>
          <a:bodyPr vert="horz" lIns="72000" tIns="72000" rIns="72000" bIns="7200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1pPr>
            <a:lvl2pPr marL="432000" indent="-216000" algn="l" defTabSz="914400" rtl="0" eaLnBrk="1" latinLnBrk="0" hangingPunct="1">
              <a:lnSpc>
                <a:spcPct val="100000"/>
              </a:lnSpc>
              <a:spcBef>
                <a:spcPts val="0"/>
              </a:spcBef>
              <a:spcAft>
                <a:spcPts val="600"/>
              </a:spcAft>
              <a:buFont typeface="Arial Nova Light" panose="020B03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4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32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4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3300" b="1" kern="1200" baseline="0">
                <a:solidFill>
                  <a:schemeClr val="tx2"/>
                </a:solidFill>
                <a:latin typeface="+mj-lt"/>
                <a:ea typeface="+mn-ea"/>
                <a:cs typeface="+mn-cs"/>
              </a:defRPr>
            </a:lvl9pPr>
          </a:lstStyle>
          <a:p>
            <a:pPr marL="0" indent="0">
              <a:buNone/>
            </a:pPr>
            <a:r>
              <a:rPr lang="en-GB" sz="1400" u="sng">
                <a:solidFill>
                  <a:schemeClr val="tx1"/>
                </a:solidFill>
                <a:ea typeface="+mn-lt"/>
                <a:cs typeface="+mn-lt"/>
              </a:rPr>
              <a:t>Example 2</a:t>
            </a:r>
            <a:br>
              <a:rPr lang="en-GB" sz="1400" u="sng">
                <a:solidFill>
                  <a:schemeClr val="tx1"/>
                </a:solidFill>
                <a:ea typeface="+mn-lt"/>
                <a:cs typeface="+mn-lt"/>
              </a:rPr>
            </a:br>
            <a:r>
              <a:rPr lang="en-GB" sz="1400">
                <a:solidFill>
                  <a:schemeClr val="tx1"/>
                </a:solidFill>
                <a:ea typeface="+mn-lt"/>
                <a:cs typeface="+mn-lt"/>
              </a:rPr>
              <a:t>We choose the Nordic Swan Ecolabel not because it’s easy, but because it’s hard. </a:t>
            </a:r>
            <a:br>
              <a:rPr lang="en-GB" sz="1400">
                <a:solidFill>
                  <a:schemeClr val="tx1"/>
                </a:solidFill>
                <a:ea typeface="+mn-lt"/>
                <a:cs typeface="+mn-lt"/>
              </a:rPr>
            </a:br>
            <a:br>
              <a:rPr lang="en-GB" sz="1400">
                <a:solidFill>
                  <a:schemeClr val="tx1"/>
                </a:solidFill>
                <a:ea typeface="+mn-lt"/>
                <a:cs typeface="+mn-lt"/>
              </a:rPr>
            </a:br>
            <a:r>
              <a:rPr lang="en-GB" sz="1400">
                <a:solidFill>
                  <a:schemeClr val="tx1"/>
                </a:solidFill>
                <a:ea typeface="+mn-lt"/>
                <a:cs typeface="+mn-lt"/>
              </a:rPr>
              <a:t>We may not go to the moon, but we work everyday to make more environmentally conscious choices easier for you to choose. </a:t>
            </a:r>
            <a:br>
              <a:rPr lang="en-GB" sz="1400">
                <a:solidFill>
                  <a:schemeClr val="tx1"/>
                </a:solidFill>
                <a:ea typeface="+mn-lt"/>
                <a:cs typeface="+mn-lt"/>
              </a:rPr>
            </a:br>
            <a:br>
              <a:rPr lang="en-GB" sz="1400">
                <a:solidFill>
                  <a:schemeClr val="tx1"/>
                </a:solidFill>
                <a:ea typeface="+mn-lt"/>
                <a:cs typeface="+mn-lt"/>
              </a:rPr>
            </a:br>
            <a:r>
              <a:rPr lang="en-GB" sz="1400">
                <a:solidFill>
                  <a:schemeClr val="tx1"/>
                </a:solidFill>
                <a:ea typeface="+mn-lt"/>
                <a:cs typeface="+mn-lt"/>
              </a:rPr>
              <a:t>The Nordic Swan Ecolabel – hard to get, easy to choose.</a:t>
            </a:r>
            <a:endParaRPr lang="sv-SE" sz="1400" noProof="0">
              <a:solidFill>
                <a:schemeClr val="tx1"/>
              </a:solidFill>
            </a:endParaRPr>
          </a:p>
          <a:p>
            <a:pPr marL="0" indent="0">
              <a:buFont typeface="Arial" panose="020B0604020202020204" pitchFamily="34" charset="0"/>
              <a:buNone/>
            </a:pPr>
            <a:endParaRPr lang="en-GB" sz="1400" u="sng">
              <a:solidFill>
                <a:schemeClr val="tx1"/>
              </a:solidFill>
              <a:ea typeface="+mn-lt"/>
              <a:cs typeface="+mn-lt"/>
            </a:endParaRPr>
          </a:p>
        </p:txBody>
      </p:sp>
      <p:sp>
        <p:nvSpPr>
          <p:cNvPr id="22" name="Text Placeholder 16">
            <a:extLst>
              <a:ext uri="{FF2B5EF4-FFF2-40B4-BE49-F238E27FC236}">
                <a16:creationId xmlns:a16="http://schemas.microsoft.com/office/drawing/2014/main" id="{D642BE1F-06B8-ADC0-A521-6D5C9AC2B82E}"/>
              </a:ext>
            </a:extLst>
          </p:cNvPr>
          <p:cNvSpPr txBox="1">
            <a:spLocks/>
          </p:cNvSpPr>
          <p:nvPr/>
        </p:nvSpPr>
        <p:spPr>
          <a:xfrm>
            <a:off x="6137901" y="1828803"/>
            <a:ext cx="2628000" cy="4238254"/>
          </a:xfrm>
          <a:prstGeom prst="round2DiagRect">
            <a:avLst>
              <a:gd name="adj1" fmla="val 0"/>
              <a:gd name="adj2" fmla="val 6081"/>
            </a:avLst>
          </a:prstGeom>
          <a:solidFill>
            <a:srgbClr val="D9E1D4"/>
          </a:solidFill>
          <a:ln>
            <a:noFill/>
          </a:ln>
        </p:spPr>
        <p:txBody>
          <a:bodyPr vert="horz" lIns="72000" tIns="72000" rIns="72000" bIns="72000" rtlCol="0" anchor="t">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1pPr>
            <a:lvl2pPr marL="432000" indent="-216000" algn="l" defTabSz="914400" rtl="0" eaLnBrk="1" latinLnBrk="0" hangingPunct="1">
              <a:lnSpc>
                <a:spcPct val="100000"/>
              </a:lnSpc>
              <a:spcBef>
                <a:spcPts val="0"/>
              </a:spcBef>
              <a:spcAft>
                <a:spcPts val="600"/>
              </a:spcAft>
              <a:buFont typeface="Arial Nova Light" panose="020B03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18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4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4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32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4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3300" b="1" kern="1200" baseline="0">
                <a:solidFill>
                  <a:schemeClr val="tx2"/>
                </a:solidFill>
                <a:latin typeface="+mj-lt"/>
                <a:ea typeface="+mn-ea"/>
                <a:cs typeface="+mn-cs"/>
              </a:defRPr>
            </a:lvl9pPr>
          </a:lstStyle>
          <a:p>
            <a:pPr marL="0" indent="0">
              <a:buNone/>
            </a:pPr>
            <a:r>
              <a:rPr lang="en-GB" sz="1400" u="sng">
                <a:solidFill>
                  <a:schemeClr val="tx1"/>
                </a:solidFill>
                <a:ea typeface="+mn-lt"/>
                <a:cs typeface="+mn-lt"/>
              </a:rPr>
              <a:t>Example 3</a:t>
            </a:r>
            <a:br>
              <a:rPr lang="en-GB" sz="1400" u="sng">
                <a:ea typeface="+mn-lt"/>
                <a:cs typeface="+mn-lt"/>
              </a:rPr>
            </a:br>
            <a:r>
              <a:rPr lang="en-GB" sz="1400">
                <a:solidFill>
                  <a:schemeClr val="tx1"/>
                </a:solidFill>
                <a:ea typeface="+mn-lt"/>
                <a:cs typeface="+mn-lt"/>
              </a:rPr>
              <a:t>It’s not easy being green. But we’re not looking for easy, we want to do better – better for the environment, better for you.</a:t>
            </a:r>
            <a:br>
              <a:rPr lang="en-GB" sz="1400">
                <a:ea typeface="+mn-lt"/>
                <a:cs typeface="+mn-lt"/>
              </a:rPr>
            </a:br>
            <a:br>
              <a:rPr lang="en-GB" sz="1400">
                <a:ea typeface="+mn-lt"/>
                <a:cs typeface="+mn-lt"/>
              </a:rPr>
            </a:br>
            <a:r>
              <a:rPr lang="en-GB" sz="1400">
                <a:solidFill>
                  <a:schemeClr val="tx1"/>
                </a:solidFill>
                <a:ea typeface="+mn-lt"/>
                <a:cs typeface="+mn-lt"/>
              </a:rPr>
              <a:t>That’s why the Nordic Swan Ecolabel and its tough environmental criteria are so important to us.</a:t>
            </a:r>
            <a:br>
              <a:rPr lang="en-GB" sz="1400">
                <a:ea typeface="+mn-lt"/>
                <a:cs typeface="+mn-lt"/>
              </a:rPr>
            </a:br>
            <a:br>
              <a:rPr lang="en-GB" sz="1400">
                <a:ea typeface="+mn-lt"/>
                <a:cs typeface="+mn-lt"/>
              </a:rPr>
            </a:br>
            <a:r>
              <a:rPr lang="en-GB" sz="1400">
                <a:solidFill>
                  <a:schemeClr val="tx1"/>
                </a:solidFill>
                <a:ea typeface="+mn-lt"/>
                <a:cs typeface="+mn-lt"/>
              </a:rPr>
              <a:t>Read more about what the Nordic Swan Ecolabel means for us/Get to know the Nordic Swan Ecolabel/Check out our </a:t>
            </a:r>
            <a:r>
              <a:rPr lang="en-GB" sz="1400" err="1">
                <a:solidFill>
                  <a:schemeClr val="tx1"/>
                </a:solidFill>
                <a:ea typeface="+mn-lt"/>
                <a:cs typeface="+mn-lt"/>
              </a:rPr>
              <a:t>ecolabelled</a:t>
            </a:r>
            <a:r>
              <a:rPr lang="en-GB" sz="1400">
                <a:solidFill>
                  <a:schemeClr val="tx1"/>
                </a:solidFill>
                <a:ea typeface="+mn-lt"/>
                <a:cs typeface="+mn-lt"/>
              </a:rPr>
              <a:t> products/services: link</a:t>
            </a:r>
            <a:endParaRPr lang="en-GB" sz="1400">
              <a:solidFill>
                <a:schemeClr val="tx1"/>
              </a:solidFill>
            </a:endParaRPr>
          </a:p>
          <a:p>
            <a:pPr marL="0" indent="0">
              <a:buNone/>
            </a:pPr>
            <a:endParaRPr lang="sv-SE" sz="1400">
              <a:solidFill>
                <a:schemeClr val="tx1"/>
              </a:solidFill>
            </a:endParaRPr>
          </a:p>
        </p:txBody>
      </p:sp>
      <p:pic>
        <p:nvPicPr>
          <p:cNvPr id="24" name="Picture 23" descr="A black and white logo&#10;&#10;Description automatically generated with low confidence">
            <a:extLst>
              <a:ext uri="{FF2B5EF4-FFF2-40B4-BE49-F238E27FC236}">
                <a16:creationId xmlns:a16="http://schemas.microsoft.com/office/drawing/2014/main" id="{357DC4EB-3D0C-6D79-F8D1-13E2B26EC10D}"/>
              </a:ext>
            </a:extLst>
          </p:cNvPr>
          <p:cNvPicPr>
            <a:picLocks noChangeAspect="1"/>
          </p:cNvPicPr>
          <p:nvPr/>
        </p:nvPicPr>
        <p:blipFill rotWithShape="1">
          <a:blip r:embed="rId6">
            <a:extLst>
              <a:ext uri="{28A0092B-C50C-407E-A947-70E740481C1C}">
                <a14:useLocalDpi xmlns:a14="http://schemas.microsoft.com/office/drawing/2010/main" val="0"/>
              </a:ext>
            </a:extLst>
          </a:blip>
          <a:srcRect t="23970"/>
          <a:stretch/>
        </p:blipFill>
        <p:spPr>
          <a:xfrm>
            <a:off x="10126450" y="4362450"/>
            <a:ext cx="561595" cy="463882"/>
          </a:xfrm>
          <a:prstGeom prst="rect">
            <a:avLst/>
          </a:prstGeom>
        </p:spPr>
      </p:pic>
    </p:spTree>
    <p:extLst>
      <p:ext uri="{BB962C8B-B14F-4D97-AF65-F5344CB8AC3E}">
        <p14:creationId xmlns:p14="http://schemas.microsoft.com/office/powerpoint/2010/main" val="3071592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8032-B04B-E113-0ADD-118A42562821}"/>
              </a:ext>
            </a:extLst>
          </p:cNvPr>
          <p:cNvSpPr>
            <a:spLocks noGrp="1"/>
          </p:cNvSpPr>
          <p:nvPr>
            <p:ph type="title"/>
          </p:nvPr>
        </p:nvSpPr>
        <p:spPr>
          <a:xfrm>
            <a:off x="567431" y="617344"/>
            <a:ext cx="11037888" cy="650054"/>
          </a:xfrm>
        </p:spPr>
        <p:txBody>
          <a:bodyPr/>
          <a:lstStyle/>
          <a:p>
            <a:r>
              <a:rPr lang="en-GB" b="1" dirty="0">
                <a:solidFill>
                  <a:srgbClr val="1E5A2F"/>
                </a:solidFill>
                <a:latin typeface="Core Sans NR 65 Bold" panose="020F0703030302020204" pitchFamily="34" charset="0"/>
              </a:rPr>
              <a:t>Here is how you can use the campaign for your advantage</a:t>
            </a:r>
          </a:p>
        </p:txBody>
      </p:sp>
      <p:sp>
        <p:nvSpPr>
          <p:cNvPr id="3" name="Text Placeholder 2">
            <a:extLst>
              <a:ext uri="{FF2B5EF4-FFF2-40B4-BE49-F238E27FC236}">
                <a16:creationId xmlns:a16="http://schemas.microsoft.com/office/drawing/2014/main" id="{69289B36-D17B-AFB3-DF41-929E31124877}"/>
              </a:ext>
            </a:extLst>
          </p:cNvPr>
          <p:cNvSpPr>
            <a:spLocks noGrp="1"/>
          </p:cNvSpPr>
          <p:nvPr>
            <p:ph type="body" sz="quarter" idx="13"/>
          </p:nvPr>
        </p:nvSpPr>
        <p:spPr>
          <a:xfrm>
            <a:off x="586681" y="1267398"/>
            <a:ext cx="6731611" cy="5050107"/>
          </a:xfrm>
        </p:spPr>
        <p:txBody>
          <a:bodyPr/>
          <a:lstStyle/>
          <a:p>
            <a:pPr marL="0" indent="0">
              <a:buNone/>
            </a:pPr>
            <a:r>
              <a:rPr lang="en-GB" sz="1600" dirty="0">
                <a:solidFill>
                  <a:schemeClr val="tx1"/>
                </a:solidFill>
                <a:latin typeface="+mj-lt"/>
              </a:rPr>
              <a:t>Examples from the other Nordics</a:t>
            </a:r>
            <a:endParaRPr lang="en-GB" sz="1600" dirty="0">
              <a:solidFill>
                <a:schemeClr val="tx1"/>
              </a:solidFill>
            </a:endParaRPr>
          </a:p>
          <a:p>
            <a:pPr marL="0" indent="0">
              <a:buNone/>
            </a:pPr>
            <a:br>
              <a:rPr lang="en-GB" sz="1400" dirty="0">
                <a:solidFill>
                  <a:schemeClr val="tx1"/>
                </a:solidFill>
                <a:latin typeface="Core Sans NR 45 Regular" panose="020F0503030302020204" pitchFamily="34" charset="0"/>
              </a:rPr>
            </a:br>
            <a:endParaRPr lang="en-GB" sz="1400" dirty="0">
              <a:solidFill>
                <a:schemeClr val="tx1"/>
              </a:solidFill>
              <a:latin typeface="Core Sans NR 45 Regular" panose="020F0503030302020204" pitchFamily="34" charset="0"/>
            </a:endParaRPr>
          </a:p>
          <a:p>
            <a:pPr marL="0" indent="0">
              <a:buNone/>
            </a:pPr>
            <a:endParaRPr lang="en-GB" sz="1400" dirty="0">
              <a:solidFill>
                <a:schemeClr val="tx1"/>
              </a:solidFill>
              <a:latin typeface="Core Sans NR 45 Regular" panose="020F0503030302020204" pitchFamily="34" charset="0"/>
            </a:endParaRPr>
          </a:p>
          <a:p>
            <a:pPr marL="0" indent="0">
              <a:buNone/>
            </a:pPr>
            <a:endParaRPr lang="en-GB" sz="1400" dirty="0">
              <a:solidFill>
                <a:schemeClr val="tx1"/>
              </a:solidFill>
              <a:latin typeface="Core Sans NR 45 Regular" panose="020F0503030302020204" pitchFamily="34" charset="0"/>
            </a:endParaRPr>
          </a:p>
          <a:p>
            <a:pPr marL="0" indent="0">
              <a:buNone/>
            </a:pPr>
            <a:r>
              <a:rPr lang="en-GB" sz="1400" dirty="0">
                <a:solidFill>
                  <a:schemeClr val="tx1"/>
                </a:solidFill>
              </a:rPr>
              <a:t>The different assets can be downloaded from here: www.nationalpage </a:t>
            </a:r>
          </a:p>
        </p:txBody>
      </p:sp>
      <p:sp>
        <p:nvSpPr>
          <p:cNvPr id="6" name="Slide Number Placeholder 5">
            <a:extLst>
              <a:ext uri="{FF2B5EF4-FFF2-40B4-BE49-F238E27FC236}">
                <a16:creationId xmlns:a16="http://schemas.microsoft.com/office/drawing/2014/main" id="{8E08A586-2842-D9C0-2B05-7CDF44FAA231}"/>
              </a:ext>
            </a:extLst>
          </p:cNvPr>
          <p:cNvSpPr>
            <a:spLocks noGrp="1"/>
          </p:cNvSpPr>
          <p:nvPr>
            <p:ph type="sldNum" sz="quarter" idx="12"/>
          </p:nvPr>
        </p:nvSpPr>
        <p:spPr/>
        <p:txBody>
          <a:bodyPr/>
          <a:lstStyle/>
          <a:p>
            <a:fld id="{FEC3B1A6-4FBC-4EF4-B95F-5F5000746886}" type="slidenum">
              <a:rPr lang="en-GB" smtClean="0"/>
              <a:pPr/>
              <a:t>12</a:t>
            </a:fld>
            <a:endParaRPr lang="en-GB"/>
          </a:p>
        </p:txBody>
      </p:sp>
      <p:sp>
        <p:nvSpPr>
          <p:cNvPr id="26" name="TextBox 25">
            <a:extLst>
              <a:ext uri="{FF2B5EF4-FFF2-40B4-BE49-F238E27FC236}">
                <a16:creationId xmlns:a16="http://schemas.microsoft.com/office/drawing/2014/main" id="{2DB2445E-FAA0-7B6E-C7B8-B358EB962F15}"/>
              </a:ext>
            </a:extLst>
          </p:cNvPr>
          <p:cNvSpPr txBox="1"/>
          <p:nvPr/>
        </p:nvSpPr>
        <p:spPr>
          <a:xfrm>
            <a:off x="8134465" y="1845811"/>
            <a:ext cx="3364251" cy="1723549"/>
          </a:xfrm>
          <a:prstGeom prst="rect">
            <a:avLst/>
          </a:prstGeom>
          <a:noFill/>
          <a:ln>
            <a:noFill/>
          </a:ln>
        </p:spPr>
        <p:txBody>
          <a:bodyPr wrap="square" lIns="0" tIns="0" rIns="0" bIns="0" rtlCol="0" anchor="t">
            <a:spAutoFit/>
          </a:bodyPr>
          <a:lstStyle/>
          <a:p>
            <a:r>
              <a:rPr lang="en-GB" sz="1600" dirty="0" err="1">
                <a:solidFill>
                  <a:schemeClr val="bg1"/>
                </a:solidFill>
                <a:latin typeface="+mj-lt"/>
              </a:rPr>
              <a:t>Notiði</a:t>
            </a:r>
            <a:r>
              <a:rPr lang="en-GB" sz="1600" dirty="0">
                <a:solidFill>
                  <a:schemeClr val="bg1"/>
                </a:solidFill>
                <a:latin typeface="+mj-lt"/>
              </a:rPr>
              <a:t> það </a:t>
            </a:r>
            <a:r>
              <a:rPr lang="en-GB" sz="1600" dirty="0" err="1">
                <a:solidFill>
                  <a:schemeClr val="bg1"/>
                </a:solidFill>
                <a:latin typeface="+mj-lt"/>
              </a:rPr>
              <a:t>sem</a:t>
            </a:r>
            <a:r>
              <a:rPr lang="en-GB" sz="1600" dirty="0">
                <a:solidFill>
                  <a:schemeClr val="bg1"/>
                </a:solidFill>
                <a:latin typeface="+mj-lt"/>
              </a:rPr>
              <a:t> finna </a:t>
            </a:r>
            <a:r>
              <a:rPr lang="en-GB" sz="1600" dirty="0" err="1">
                <a:solidFill>
                  <a:schemeClr val="bg1"/>
                </a:solidFill>
                <a:latin typeface="+mj-lt"/>
              </a:rPr>
              <a:t>má</a:t>
            </a:r>
            <a:r>
              <a:rPr lang="en-GB" sz="1600" dirty="0">
                <a:solidFill>
                  <a:schemeClr val="bg1"/>
                </a:solidFill>
                <a:latin typeface="+mj-lt"/>
              </a:rPr>
              <a:t> í þessu </a:t>
            </a:r>
            <a:r>
              <a:rPr lang="en-GB" sz="1600" dirty="0" err="1">
                <a:solidFill>
                  <a:schemeClr val="bg1"/>
                </a:solidFill>
                <a:latin typeface="+mj-lt"/>
              </a:rPr>
              <a:t>herferðarsetti</a:t>
            </a:r>
            <a:r>
              <a:rPr lang="en-GB" sz="1600" dirty="0">
                <a:solidFill>
                  <a:schemeClr val="bg1"/>
                </a:solidFill>
                <a:latin typeface="+mj-lt"/>
              </a:rPr>
              <a:t>, í </a:t>
            </a:r>
            <a:r>
              <a:rPr lang="en-GB" sz="1600" dirty="0" err="1">
                <a:solidFill>
                  <a:schemeClr val="bg1"/>
                </a:solidFill>
                <a:latin typeface="+mj-lt"/>
              </a:rPr>
              <a:t>eigin</a:t>
            </a:r>
            <a:r>
              <a:rPr lang="en-GB" sz="1600" dirty="0">
                <a:solidFill>
                  <a:schemeClr val="bg1"/>
                </a:solidFill>
                <a:latin typeface="+mj-lt"/>
              </a:rPr>
              <a:t> </a:t>
            </a:r>
            <a:r>
              <a:rPr lang="en-GB" sz="1600" dirty="0" err="1">
                <a:solidFill>
                  <a:schemeClr val="bg1"/>
                </a:solidFill>
                <a:latin typeface="+mj-lt"/>
              </a:rPr>
              <a:t>auglýsingar</a:t>
            </a:r>
            <a:r>
              <a:rPr lang="en-GB" sz="1600" dirty="0">
                <a:solidFill>
                  <a:schemeClr val="bg1"/>
                </a:solidFill>
                <a:latin typeface="+mj-lt"/>
              </a:rPr>
              <a:t> eða á </a:t>
            </a:r>
            <a:r>
              <a:rPr lang="en-GB" sz="1600" dirty="0" err="1">
                <a:solidFill>
                  <a:schemeClr val="bg1"/>
                </a:solidFill>
                <a:latin typeface="+mj-lt"/>
              </a:rPr>
              <a:t>eigin</a:t>
            </a:r>
            <a:r>
              <a:rPr lang="en-GB" sz="1600" dirty="0">
                <a:solidFill>
                  <a:schemeClr val="bg1"/>
                </a:solidFill>
                <a:latin typeface="+mj-lt"/>
              </a:rPr>
              <a:t> </a:t>
            </a:r>
            <a:r>
              <a:rPr lang="en-GB" sz="1600" dirty="0" err="1">
                <a:solidFill>
                  <a:schemeClr val="bg1"/>
                </a:solidFill>
                <a:latin typeface="+mj-lt"/>
              </a:rPr>
              <a:t>miðla</a:t>
            </a:r>
            <a:r>
              <a:rPr lang="en-GB" sz="1600" dirty="0">
                <a:solidFill>
                  <a:schemeClr val="bg1"/>
                </a:solidFill>
                <a:latin typeface="+mj-lt"/>
              </a:rPr>
              <a:t> - </a:t>
            </a:r>
            <a:r>
              <a:rPr lang="en-GB" sz="1600" dirty="0" err="1">
                <a:solidFill>
                  <a:schemeClr val="bg1"/>
                </a:solidFill>
                <a:latin typeface="+mj-lt"/>
              </a:rPr>
              <a:t>hvar</a:t>
            </a:r>
            <a:r>
              <a:rPr lang="en-GB" sz="1600" dirty="0">
                <a:solidFill>
                  <a:schemeClr val="bg1"/>
                </a:solidFill>
                <a:latin typeface="+mj-lt"/>
              </a:rPr>
              <a:t> </a:t>
            </a:r>
            <a:r>
              <a:rPr lang="en-GB" sz="1600" dirty="0" err="1">
                <a:solidFill>
                  <a:schemeClr val="bg1"/>
                </a:solidFill>
                <a:latin typeface="+mj-lt"/>
              </a:rPr>
              <a:t>sem</a:t>
            </a:r>
            <a:r>
              <a:rPr lang="en-GB" sz="1600" dirty="0">
                <a:solidFill>
                  <a:schemeClr val="bg1"/>
                </a:solidFill>
                <a:latin typeface="+mj-lt"/>
              </a:rPr>
              <a:t> er! </a:t>
            </a:r>
          </a:p>
          <a:p>
            <a:endParaRPr lang="en-GB" sz="1600" dirty="0">
              <a:solidFill>
                <a:schemeClr val="bg1"/>
              </a:solidFill>
              <a:latin typeface="+mj-lt"/>
            </a:endParaRPr>
          </a:p>
          <a:p>
            <a:pPr algn="l"/>
            <a:r>
              <a:rPr lang="en-GB" sz="1600" dirty="0">
                <a:solidFill>
                  <a:schemeClr val="bg1"/>
                </a:solidFill>
                <a:latin typeface="+mj-lt"/>
              </a:rPr>
              <a:t>Og ekki </a:t>
            </a:r>
            <a:r>
              <a:rPr lang="en-GB" sz="1600" dirty="0" err="1">
                <a:solidFill>
                  <a:schemeClr val="bg1"/>
                </a:solidFill>
                <a:latin typeface="+mj-lt"/>
              </a:rPr>
              <a:t>hika</a:t>
            </a:r>
            <a:r>
              <a:rPr lang="en-GB" sz="1600" dirty="0">
                <a:solidFill>
                  <a:schemeClr val="bg1"/>
                </a:solidFill>
                <a:latin typeface="+mj-lt"/>
              </a:rPr>
              <a:t> við að </a:t>
            </a:r>
            <a:r>
              <a:rPr lang="en-GB" sz="1600" dirty="0" err="1">
                <a:solidFill>
                  <a:schemeClr val="bg1"/>
                </a:solidFill>
                <a:latin typeface="+mj-lt"/>
              </a:rPr>
              <a:t>deila</a:t>
            </a:r>
            <a:r>
              <a:rPr lang="en-GB" sz="1600" dirty="0">
                <a:solidFill>
                  <a:schemeClr val="bg1"/>
                </a:solidFill>
                <a:latin typeface="+mj-lt"/>
              </a:rPr>
              <a:t> </a:t>
            </a:r>
            <a:r>
              <a:rPr lang="en-GB" sz="1600" dirty="0" err="1">
                <a:solidFill>
                  <a:schemeClr val="bg1"/>
                </a:solidFill>
                <a:latin typeface="+mj-lt"/>
              </a:rPr>
              <a:t>myndböndum</a:t>
            </a:r>
            <a:r>
              <a:rPr lang="en-GB" sz="1600" dirty="0">
                <a:solidFill>
                  <a:schemeClr val="bg1"/>
                </a:solidFill>
                <a:latin typeface="+mj-lt"/>
              </a:rPr>
              <a:t> Svansins á ykkar </a:t>
            </a:r>
            <a:r>
              <a:rPr lang="en-GB" sz="1600" dirty="0" err="1">
                <a:solidFill>
                  <a:schemeClr val="bg1"/>
                </a:solidFill>
                <a:latin typeface="+mj-lt"/>
              </a:rPr>
              <a:t>eigin</a:t>
            </a:r>
            <a:r>
              <a:rPr lang="en-GB" sz="1600" dirty="0">
                <a:solidFill>
                  <a:schemeClr val="bg1"/>
                </a:solidFill>
                <a:latin typeface="+mj-lt"/>
              </a:rPr>
              <a:t> </a:t>
            </a:r>
            <a:r>
              <a:rPr lang="en-GB" sz="1600" dirty="0" err="1">
                <a:solidFill>
                  <a:schemeClr val="bg1"/>
                </a:solidFill>
                <a:latin typeface="+mj-lt"/>
              </a:rPr>
              <a:t>miðla</a:t>
            </a:r>
            <a:endParaRPr lang="en-GB" sz="1600" dirty="0"/>
          </a:p>
        </p:txBody>
      </p:sp>
      <p:pic>
        <p:nvPicPr>
          <p:cNvPr id="5" name="Picture 4">
            <a:extLst>
              <a:ext uri="{FF2B5EF4-FFF2-40B4-BE49-F238E27FC236}">
                <a16:creationId xmlns:a16="http://schemas.microsoft.com/office/drawing/2014/main" id="{24282D46-F3F2-46AA-8CE0-76F7881D803A}"/>
              </a:ext>
            </a:extLst>
          </p:cNvPr>
          <p:cNvPicPr>
            <a:picLocks noChangeAspect="1"/>
          </p:cNvPicPr>
          <p:nvPr/>
        </p:nvPicPr>
        <p:blipFill rotWithShape="1">
          <a:blip r:embed="rId3"/>
          <a:srcRect l="470" r="1"/>
          <a:stretch/>
        </p:blipFill>
        <p:spPr>
          <a:xfrm>
            <a:off x="213064" y="1700212"/>
            <a:ext cx="11821773" cy="3457575"/>
          </a:xfrm>
          <a:prstGeom prst="rect">
            <a:avLst/>
          </a:prstGeom>
        </p:spPr>
      </p:pic>
      <p:sp>
        <p:nvSpPr>
          <p:cNvPr id="8" name="Text Placeholder 2">
            <a:extLst>
              <a:ext uri="{FF2B5EF4-FFF2-40B4-BE49-F238E27FC236}">
                <a16:creationId xmlns:a16="http://schemas.microsoft.com/office/drawing/2014/main" id="{F1C22DF7-6612-4003-9AC7-C06F472CCEF6}"/>
              </a:ext>
            </a:extLst>
          </p:cNvPr>
          <p:cNvSpPr txBox="1">
            <a:spLocks/>
          </p:cNvSpPr>
          <p:nvPr/>
        </p:nvSpPr>
        <p:spPr>
          <a:xfrm>
            <a:off x="362935" y="5279435"/>
            <a:ext cx="2575573" cy="46441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1pPr>
            <a:lvl2pPr marL="432000" indent="-216000" algn="l" defTabSz="914400" rtl="0" eaLnBrk="1" latinLnBrk="0" hangingPunct="1">
              <a:lnSpc>
                <a:spcPct val="100000"/>
              </a:lnSpc>
              <a:spcBef>
                <a:spcPts val="0"/>
              </a:spcBef>
              <a:spcAft>
                <a:spcPts val="600"/>
              </a:spcAft>
              <a:buFont typeface="Arial Nova Light" panose="020B0304020202020204" pitchFamily="34" charset="0"/>
              <a:buChar char="-"/>
              <a:defRPr sz="16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8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6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32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4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3300" b="1" kern="1200" baseline="0">
                <a:solidFill>
                  <a:schemeClr val="tx2"/>
                </a:solidFill>
                <a:latin typeface="+mj-lt"/>
                <a:ea typeface="+mn-ea"/>
                <a:cs typeface="+mn-cs"/>
              </a:defRPr>
            </a:lvl9pPr>
          </a:lstStyle>
          <a:p>
            <a:pPr marL="0" indent="0">
              <a:buFont typeface="Arial" panose="020B0604020202020204" pitchFamily="34" charset="0"/>
              <a:buNone/>
            </a:pPr>
            <a:r>
              <a:rPr lang="en-GB" sz="1600" dirty="0">
                <a:solidFill>
                  <a:schemeClr val="tx1"/>
                </a:solidFill>
                <a:latin typeface="+mj-lt"/>
              </a:rPr>
              <a:t>Country: </a:t>
            </a:r>
            <a:r>
              <a:rPr lang="en-GB" sz="1600" b="1" dirty="0">
                <a:solidFill>
                  <a:schemeClr val="tx1"/>
                </a:solidFill>
                <a:latin typeface="+mj-lt"/>
              </a:rPr>
              <a:t>Norway</a:t>
            </a:r>
          </a:p>
          <a:p>
            <a:pPr marL="0" indent="0">
              <a:buFont typeface="Arial" panose="020B0604020202020204" pitchFamily="34" charset="0"/>
              <a:buNone/>
            </a:pPr>
            <a:r>
              <a:rPr lang="en-GB" sz="1400" dirty="0">
                <a:solidFill>
                  <a:schemeClr val="tx1"/>
                </a:solidFill>
                <a:latin typeface="+mj-lt"/>
              </a:rPr>
              <a:t>Licence holder: </a:t>
            </a:r>
            <a:r>
              <a:rPr lang="en-GB" sz="1400" dirty="0" err="1">
                <a:solidFill>
                  <a:schemeClr val="tx1"/>
                </a:solidFill>
                <a:latin typeface="+mj-lt"/>
              </a:rPr>
              <a:t>Kährs</a:t>
            </a:r>
            <a:r>
              <a:rPr lang="en-GB" sz="1400" dirty="0">
                <a:solidFill>
                  <a:schemeClr val="tx1"/>
                </a:solidFill>
                <a:latin typeface="+mj-lt"/>
              </a:rPr>
              <a:t> Norge</a:t>
            </a:r>
            <a:endParaRPr lang="en-GB" sz="1200" dirty="0">
              <a:solidFill>
                <a:schemeClr val="tx1"/>
              </a:solidFill>
            </a:endParaRPr>
          </a:p>
        </p:txBody>
      </p:sp>
      <p:sp>
        <p:nvSpPr>
          <p:cNvPr id="10" name="Text Placeholder 2">
            <a:extLst>
              <a:ext uri="{FF2B5EF4-FFF2-40B4-BE49-F238E27FC236}">
                <a16:creationId xmlns:a16="http://schemas.microsoft.com/office/drawing/2014/main" id="{AE56F342-4361-4448-9BD6-E2C4F0076945}"/>
              </a:ext>
            </a:extLst>
          </p:cNvPr>
          <p:cNvSpPr txBox="1">
            <a:spLocks/>
          </p:cNvSpPr>
          <p:nvPr/>
        </p:nvSpPr>
        <p:spPr>
          <a:xfrm>
            <a:off x="3312125" y="5343423"/>
            <a:ext cx="2575573" cy="46441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1pPr>
            <a:lvl2pPr marL="432000" indent="-216000" algn="l" defTabSz="914400" rtl="0" eaLnBrk="1" latinLnBrk="0" hangingPunct="1">
              <a:lnSpc>
                <a:spcPct val="100000"/>
              </a:lnSpc>
              <a:spcBef>
                <a:spcPts val="0"/>
              </a:spcBef>
              <a:spcAft>
                <a:spcPts val="600"/>
              </a:spcAft>
              <a:buFont typeface="Arial Nova Light" panose="020B0304020202020204" pitchFamily="34" charset="0"/>
              <a:buChar char="-"/>
              <a:defRPr sz="16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8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6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32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4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3300" b="1" kern="1200" baseline="0">
                <a:solidFill>
                  <a:schemeClr val="tx2"/>
                </a:solidFill>
                <a:latin typeface="+mj-lt"/>
                <a:ea typeface="+mn-ea"/>
                <a:cs typeface="+mn-cs"/>
              </a:defRPr>
            </a:lvl9pPr>
          </a:lstStyle>
          <a:p>
            <a:pPr marL="0" indent="0">
              <a:buFont typeface="Arial" panose="020B0604020202020204" pitchFamily="34" charset="0"/>
              <a:buNone/>
            </a:pPr>
            <a:r>
              <a:rPr lang="en-GB" sz="1600" dirty="0">
                <a:solidFill>
                  <a:schemeClr val="tx1"/>
                </a:solidFill>
                <a:latin typeface="+mj-lt"/>
              </a:rPr>
              <a:t>Country: </a:t>
            </a:r>
            <a:r>
              <a:rPr lang="en-GB" sz="1600" b="1" dirty="0">
                <a:solidFill>
                  <a:schemeClr val="tx1"/>
                </a:solidFill>
                <a:latin typeface="+mj-lt"/>
              </a:rPr>
              <a:t>Denmark</a:t>
            </a:r>
          </a:p>
          <a:p>
            <a:pPr marL="0" indent="0">
              <a:buFont typeface="Arial" panose="020B0604020202020204" pitchFamily="34" charset="0"/>
              <a:buNone/>
            </a:pPr>
            <a:r>
              <a:rPr lang="en-GB" sz="1400" dirty="0">
                <a:solidFill>
                  <a:schemeClr val="tx1"/>
                </a:solidFill>
                <a:latin typeface="+mj-lt"/>
              </a:rPr>
              <a:t>Licence holder: </a:t>
            </a:r>
            <a:r>
              <a:rPr lang="en-GB" sz="1400" dirty="0" err="1">
                <a:solidFill>
                  <a:schemeClr val="tx1"/>
                </a:solidFill>
                <a:latin typeface="+mj-lt"/>
              </a:rPr>
              <a:t>Stadsing</a:t>
            </a:r>
            <a:r>
              <a:rPr lang="en-GB" sz="1400" dirty="0">
                <a:solidFill>
                  <a:schemeClr val="tx1"/>
                </a:solidFill>
                <a:latin typeface="+mj-lt"/>
              </a:rPr>
              <a:t>	</a:t>
            </a:r>
            <a:endParaRPr lang="en-GB" sz="1200" dirty="0">
              <a:solidFill>
                <a:schemeClr val="tx1"/>
              </a:solidFill>
            </a:endParaRPr>
          </a:p>
        </p:txBody>
      </p:sp>
      <p:sp>
        <p:nvSpPr>
          <p:cNvPr id="11" name="Text Placeholder 2">
            <a:extLst>
              <a:ext uri="{FF2B5EF4-FFF2-40B4-BE49-F238E27FC236}">
                <a16:creationId xmlns:a16="http://schemas.microsoft.com/office/drawing/2014/main" id="{9CC35482-46C5-4D58-824D-6965DAF793F7}"/>
              </a:ext>
            </a:extLst>
          </p:cNvPr>
          <p:cNvSpPr txBox="1">
            <a:spLocks/>
          </p:cNvSpPr>
          <p:nvPr/>
        </p:nvSpPr>
        <p:spPr>
          <a:xfrm>
            <a:off x="6304304" y="5343423"/>
            <a:ext cx="2750919" cy="46441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1pPr>
            <a:lvl2pPr marL="432000" indent="-216000" algn="l" defTabSz="914400" rtl="0" eaLnBrk="1" latinLnBrk="0" hangingPunct="1">
              <a:lnSpc>
                <a:spcPct val="100000"/>
              </a:lnSpc>
              <a:spcBef>
                <a:spcPts val="0"/>
              </a:spcBef>
              <a:spcAft>
                <a:spcPts val="600"/>
              </a:spcAft>
              <a:buFont typeface="Arial Nova Light" panose="020B0304020202020204" pitchFamily="34" charset="0"/>
              <a:buChar char="-"/>
              <a:defRPr sz="16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8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6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32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4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3300" b="1" kern="1200" baseline="0">
                <a:solidFill>
                  <a:schemeClr val="tx2"/>
                </a:solidFill>
                <a:latin typeface="+mj-lt"/>
                <a:ea typeface="+mn-ea"/>
                <a:cs typeface="+mn-cs"/>
              </a:defRPr>
            </a:lvl9pPr>
          </a:lstStyle>
          <a:p>
            <a:pPr marL="0" indent="0">
              <a:buFont typeface="Arial" panose="020B0604020202020204" pitchFamily="34" charset="0"/>
              <a:buNone/>
            </a:pPr>
            <a:r>
              <a:rPr lang="en-GB" sz="1600" dirty="0">
                <a:solidFill>
                  <a:schemeClr val="tx1"/>
                </a:solidFill>
                <a:latin typeface="+mj-lt"/>
              </a:rPr>
              <a:t>Country: </a:t>
            </a:r>
            <a:r>
              <a:rPr lang="en-GB" sz="1600" b="1" dirty="0">
                <a:solidFill>
                  <a:schemeClr val="tx1"/>
                </a:solidFill>
                <a:latin typeface="+mj-lt"/>
              </a:rPr>
              <a:t>Sweden</a:t>
            </a:r>
          </a:p>
          <a:p>
            <a:pPr marL="0" indent="0">
              <a:buFont typeface="Arial" panose="020B0604020202020204" pitchFamily="34" charset="0"/>
              <a:buNone/>
            </a:pPr>
            <a:r>
              <a:rPr lang="en-GB" sz="1400" dirty="0">
                <a:solidFill>
                  <a:schemeClr val="tx1"/>
                </a:solidFill>
                <a:latin typeface="+mj-lt"/>
              </a:rPr>
              <a:t>Licence holder: Depend Cosmetic	</a:t>
            </a:r>
            <a:endParaRPr lang="en-GB" sz="1200" dirty="0">
              <a:solidFill>
                <a:schemeClr val="tx1"/>
              </a:solidFill>
            </a:endParaRPr>
          </a:p>
        </p:txBody>
      </p:sp>
      <p:sp>
        <p:nvSpPr>
          <p:cNvPr id="12" name="Text Placeholder 2">
            <a:extLst>
              <a:ext uri="{FF2B5EF4-FFF2-40B4-BE49-F238E27FC236}">
                <a16:creationId xmlns:a16="http://schemas.microsoft.com/office/drawing/2014/main" id="{108E7B7A-80F6-4C0C-A409-1A92CB9C8C57}"/>
              </a:ext>
            </a:extLst>
          </p:cNvPr>
          <p:cNvSpPr txBox="1">
            <a:spLocks/>
          </p:cNvSpPr>
          <p:nvPr/>
        </p:nvSpPr>
        <p:spPr>
          <a:xfrm>
            <a:off x="9296483" y="5335827"/>
            <a:ext cx="2575573" cy="464418"/>
          </a:xfrm>
          <a:prstGeom prst="rect">
            <a:avLst/>
          </a:prstGeom>
        </p:spPr>
        <p:txBody>
          <a:bodyPr vert="horz" lIns="0" tIns="0" rIns="0" bIns="0" rtlCol="0">
            <a:noAutofit/>
          </a:bodyPr>
          <a:lstStyle>
            <a:lvl1pPr marL="216000" indent="-2160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1pPr>
            <a:lvl2pPr marL="432000" indent="-216000" algn="l" defTabSz="914400" rtl="0" eaLnBrk="1" latinLnBrk="0" hangingPunct="1">
              <a:lnSpc>
                <a:spcPct val="100000"/>
              </a:lnSpc>
              <a:spcBef>
                <a:spcPts val="0"/>
              </a:spcBef>
              <a:spcAft>
                <a:spcPts val="600"/>
              </a:spcAft>
              <a:buFont typeface="Arial Nova Light" panose="020B0304020202020204" pitchFamily="34" charset="0"/>
              <a:buChar char="-"/>
              <a:defRPr sz="16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8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16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32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4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13300" b="1" kern="1200" baseline="0">
                <a:solidFill>
                  <a:schemeClr val="tx2"/>
                </a:solidFill>
                <a:latin typeface="+mj-lt"/>
                <a:ea typeface="+mn-ea"/>
                <a:cs typeface="+mn-cs"/>
              </a:defRPr>
            </a:lvl9pPr>
          </a:lstStyle>
          <a:p>
            <a:pPr marL="0" indent="0">
              <a:buFont typeface="Arial" panose="020B0604020202020204" pitchFamily="34" charset="0"/>
              <a:buNone/>
            </a:pPr>
            <a:r>
              <a:rPr lang="en-GB" sz="1600" dirty="0">
                <a:solidFill>
                  <a:schemeClr val="tx1"/>
                </a:solidFill>
                <a:latin typeface="+mj-lt"/>
              </a:rPr>
              <a:t>Country: </a:t>
            </a:r>
            <a:r>
              <a:rPr lang="en-GB" sz="1600" b="1" dirty="0">
                <a:solidFill>
                  <a:schemeClr val="tx1"/>
                </a:solidFill>
                <a:latin typeface="+mj-lt"/>
              </a:rPr>
              <a:t>Finland</a:t>
            </a:r>
          </a:p>
          <a:p>
            <a:pPr marL="0" indent="0">
              <a:buFont typeface="Arial" panose="020B0604020202020204" pitchFamily="34" charset="0"/>
              <a:buNone/>
            </a:pPr>
            <a:r>
              <a:rPr lang="en-GB" sz="1400" dirty="0">
                <a:solidFill>
                  <a:schemeClr val="tx1"/>
                </a:solidFill>
                <a:latin typeface="+mj-lt"/>
              </a:rPr>
              <a:t>Licence holder: </a:t>
            </a:r>
            <a:r>
              <a:rPr lang="en-GB" sz="1400" dirty="0" err="1">
                <a:solidFill>
                  <a:schemeClr val="tx1"/>
                </a:solidFill>
                <a:latin typeface="+mj-lt"/>
              </a:rPr>
              <a:t>Gasum</a:t>
            </a:r>
            <a:r>
              <a:rPr lang="en-GB" sz="1400" dirty="0">
                <a:solidFill>
                  <a:schemeClr val="tx1"/>
                </a:solidFill>
                <a:latin typeface="+mj-lt"/>
              </a:rPr>
              <a:t> Oy</a:t>
            </a:r>
            <a:endParaRPr lang="en-GB" sz="1200" dirty="0">
              <a:solidFill>
                <a:schemeClr val="tx1"/>
              </a:solidFill>
            </a:endParaRPr>
          </a:p>
        </p:txBody>
      </p:sp>
    </p:spTree>
    <p:extLst>
      <p:ext uri="{BB962C8B-B14F-4D97-AF65-F5344CB8AC3E}">
        <p14:creationId xmlns:p14="http://schemas.microsoft.com/office/powerpoint/2010/main" val="2958938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lying on the grass&#10;&#10;Description automatically generated with low confidence">
            <a:extLst>
              <a:ext uri="{FF2B5EF4-FFF2-40B4-BE49-F238E27FC236}">
                <a16:creationId xmlns:a16="http://schemas.microsoft.com/office/drawing/2014/main" id="{E75B2B2A-43F1-5599-F362-9D5D33B863F2}"/>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8456" b="8456"/>
          <a:stretch>
            <a:fillRect/>
          </a:stretch>
        </p:blipFill>
        <p:spPr/>
      </p:pic>
      <p:sp>
        <p:nvSpPr>
          <p:cNvPr id="2" name="Footer Placeholder 1">
            <a:extLst>
              <a:ext uri="{FF2B5EF4-FFF2-40B4-BE49-F238E27FC236}">
                <a16:creationId xmlns:a16="http://schemas.microsoft.com/office/drawing/2014/main" id="{BC707054-85C2-CEF3-08F3-68968B57271A}"/>
              </a:ext>
            </a:extLst>
          </p:cNvPr>
          <p:cNvSpPr>
            <a:spLocks noGrp="1"/>
          </p:cNvSpPr>
          <p:nvPr>
            <p:ph type="ftr" sz="quarter" idx="16"/>
          </p:nvPr>
        </p:nvSpPr>
        <p:spPr/>
        <p:txBody>
          <a:bodyPr/>
          <a:lstStyle/>
          <a:p>
            <a:endParaRPr lang="en-GB"/>
          </a:p>
        </p:txBody>
      </p:sp>
      <p:sp>
        <p:nvSpPr>
          <p:cNvPr id="3" name="Slide Number Placeholder 2">
            <a:extLst>
              <a:ext uri="{FF2B5EF4-FFF2-40B4-BE49-F238E27FC236}">
                <a16:creationId xmlns:a16="http://schemas.microsoft.com/office/drawing/2014/main" id="{ABC2C367-1A0B-CAA1-BFA1-0DA552B9E014}"/>
              </a:ext>
            </a:extLst>
          </p:cNvPr>
          <p:cNvSpPr>
            <a:spLocks noGrp="1"/>
          </p:cNvSpPr>
          <p:nvPr>
            <p:ph type="sldNum" sz="quarter" idx="17"/>
          </p:nvPr>
        </p:nvSpPr>
        <p:spPr/>
        <p:txBody>
          <a:bodyPr/>
          <a:lstStyle/>
          <a:p>
            <a:fld id="{23AA811B-2EBD-4900-905E-5BE206449611}" type="slidenum">
              <a:rPr lang="en-GB" smtClean="0"/>
              <a:pPr/>
              <a:t>13</a:t>
            </a:fld>
            <a:endParaRPr lang="en-GB"/>
          </a:p>
        </p:txBody>
      </p:sp>
      <p:sp>
        <p:nvSpPr>
          <p:cNvPr id="5" name="Title 4">
            <a:extLst>
              <a:ext uri="{FF2B5EF4-FFF2-40B4-BE49-F238E27FC236}">
                <a16:creationId xmlns:a16="http://schemas.microsoft.com/office/drawing/2014/main" id="{6F761E38-FA4B-9CFE-E46B-E11674537BE8}"/>
              </a:ext>
            </a:extLst>
          </p:cNvPr>
          <p:cNvSpPr>
            <a:spLocks noGrp="1"/>
          </p:cNvSpPr>
          <p:nvPr>
            <p:ph type="ctrTitle"/>
          </p:nvPr>
        </p:nvSpPr>
        <p:spPr>
          <a:xfrm>
            <a:off x="557360" y="905554"/>
            <a:ext cx="9504171" cy="1032555"/>
          </a:xfrm>
        </p:spPr>
        <p:txBody>
          <a:bodyPr/>
          <a:lstStyle/>
          <a:p>
            <a:r>
              <a:rPr lang="en-GB" sz="6000">
                <a:solidFill>
                  <a:schemeClr val="bg1"/>
                </a:solidFill>
                <a:latin typeface="Core Sans NR 55 Medium" panose="020F0603030302020204" pitchFamily="34" charset="0"/>
              </a:rPr>
              <a:t>#nationaloptions</a:t>
            </a:r>
          </a:p>
        </p:txBody>
      </p:sp>
      <p:sp>
        <p:nvSpPr>
          <p:cNvPr id="6" name="Subtitle 5">
            <a:extLst>
              <a:ext uri="{FF2B5EF4-FFF2-40B4-BE49-F238E27FC236}">
                <a16:creationId xmlns:a16="http://schemas.microsoft.com/office/drawing/2014/main" id="{42234321-86C5-CE71-BB88-596978A8CDFF}"/>
              </a:ext>
            </a:extLst>
          </p:cNvPr>
          <p:cNvSpPr>
            <a:spLocks noGrp="1"/>
          </p:cNvSpPr>
          <p:nvPr>
            <p:ph type="subTitle" idx="1"/>
          </p:nvPr>
        </p:nvSpPr>
        <p:spPr>
          <a:xfrm>
            <a:off x="574675" y="2309181"/>
            <a:ext cx="8678655" cy="1131749"/>
          </a:xfrm>
        </p:spPr>
        <p:txBody>
          <a:bodyPr/>
          <a:lstStyle/>
          <a:p>
            <a:r>
              <a:rPr lang="en-GB">
                <a:solidFill>
                  <a:schemeClr val="bg1"/>
                </a:solidFill>
                <a:latin typeface="Core Sans NR 45 Regular" panose="020F0503030302020204" pitchFamily="34" charset="0"/>
              </a:rPr>
              <a:t>Remember to use the hashtag and tag our accounts on your social media posts! Many posts at the same time, with the same message – to choose products and </a:t>
            </a:r>
            <a:r>
              <a:rPr lang="en-GB">
                <a:solidFill>
                  <a:schemeClr val="bg1"/>
                </a:solidFill>
              </a:rPr>
              <a:t>services</a:t>
            </a:r>
            <a:r>
              <a:rPr lang="en-GB">
                <a:solidFill>
                  <a:schemeClr val="bg1"/>
                </a:solidFill>
                <a:latin typeface="Core Sans NR 45 Regular" panose="020F0503030302020204" pitchFamily="34" charset="0"/>
              </a:rPr>
              <a:t> with the Nordic Swan Ecolabel – will make a great impact.</a:t>
            </a:r>
          </a:p>
        </p:txBody>
      </p:sp>
      <p:sp>
        <p:nvSpPr>
          <p:cNvPr id="16" name="TextBox 15">
            <a:extLst>
              <a:ext uri="{FF2B5EF4-FFF2-40B4-BE49-F238E27FC236}">
                <a16:creationId xmlns:a16="http://schemas.microsoft.com/office/drawing/2014/main" id="{238C0916-1743-6A5E-A210-5C862E2B1649}"/>
              </a:ext>
            </a:extLst>
          </p:cNvPr>
          <p:cNvSpPr txBox="1"/>
          <p:nvPr/>
        </p:nvSpPr>
        <p:spPr>
          <a:xfrm>
            <a:off x="490594" y="3451440"/>
            <a:ext cx="6144984" cy="923330"/>
          </a:xfrm>
          <a:prstGeom prst="rect">
            <a:avLst/>
          </a:prstGeom>
          <a:noFill/>
        </p:spPr>
        <p:txBody>
          <a:bodyPr wrap="square">
            <a:spAutoFit/>
          </a:bodyPr>
          <a:lstStyle/>
          <a:p>
            <a:r>
              <a:rPr lang="sv-SE" b="1" err="1">
                <a:solidFill>
                  <a:schemeClr val="bg1"/>
                </a:solidFill>
              </a:rPr>
              <a:t>Instagram</a:t>
            </a:r>
            <a:r>
              <a:rPr lang="sv-SE" b="1">
                <a:solidFill>
                  <a:schemeClr val="bg1"/>
                </a:solidFill>
              </a:rPr>
              <a:t>: national options</a:t>
            </a:r>
          </a:p>
          <a:p>
            <a:r>
              <a:rPr lang="sv-SE" b="1">
                <a:solidFill>
                  <a:schemeClr val="bg1"/>
                </a:solidFill>
              </a:rPr>
              <a:t>Facebook: national options</a:t>
            </a:r>
          </a:p>
          <a:p>
            <a:r>
              <a:rPr lang="sv-SE" b="1">
                <a:solidFill>
                  <a:schemeClr val="bg1"/>
                </a:solidFill>
              </a:rPr>
              <a:t>LinkedIn: national options</a:t>
            </a:r>
          </a:p>
        </p:txBody>
      </p:sp>
      <p:sp>
        <p:nvSpPr>
          <p:cNvPr id="4" name="Subtitle 5">
            <a:extLst>
              <a:ext uri="{FF2B5EF4-FFF2-40B4-BE49-F238E27FC236}">
                <a16:creationId xmlns:a16="http://schemas.microsoft.com/office/drawing/2014/main" id="{9BAF79B3-CC20-375D-50AC-7672C6F218D0}"/>
              </a:ext>
            </a:extLst>
          </p:cNvPr>
          <p:cNvSpPr txBox="1">
            <a:spLocks/>
          </p:cNvSpPr>
          <p:nvPr/>
        </p:nvSpPr>
        <p:spPr>
          <a:xfrm>
            <a:off x="574675" y="4648269"/>
            <a:ext cx="7468543" cy="19793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20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20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2000" b="1" kern="1200" baseline="0">
                <a:solidFill>
                  <a:schemeClr val="tx2"/>
                </a:solidFill>
                <a:latin typeface="+mj-lt"/>
                <a:ea typeface="+mn-ea"/>
                <a:cs typeface="+mn-cs"/>
              </a:defRPr>
            </a:lvl9pPr>
          </a:lstStyle>
          <a:p>
            <a:r>
              <a:rPr lang="en-GB">
                <a:solidFill>
                  <a:schemeClr val="bg1"/>
                </a:solidFill>
              </a:rPr>
              <a:t>You are welcome to link to our campaign site:</a:t>
            </a:r>
          </a:p>
          <a:p>
            <a:r>
              <a:rPr lang="en-GB" b="1">
                <a:solidFill>
                  <a:schemeClr val="bg1"/>
                </a:solidFill>
              </a:rPr>
              <a:t>www.nationaloption</a:t>
            </a:r>
            <a:r>
              <a:rPr lang="en-GB">
                <a:solidFill>
                  <a:schemeClr val="bg1"/>
                </a:solidFill>
              </a:rPr>
              <a:t> </a:t>
            </a:r>
          </a:p>
        </p:txBody>
      </p:sp>
    </p:spTree>
    <p:extLst>
      <p:ext uri="{BB962C8B-B14F-4D97-AF65-F5344CB8AC3E}">
        <p14:creationId xmlns:p14="http://schemas.microsoft.com/office/powerpoint/2010/main" val="3986000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women smiling&#10;&#10;Description automatically generated with medium confidence">
            <a:extLst>
              <a:ext uri="{FF2B5EF4-FFF2-40B4-BE49-F238E27FC236}">
                <a16:creationId xmlns:a16="http://schemas.microsoft.com/office/drawing/2014/main" id="{E2BD3F8E-BC5B-4169-4D65-383EE23AF21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546" b="3546"/>
          <a:stretch/>
        </p:blipFill>
        <p:spPr/>
      </p:pic>
      <p:sp>
        <p:nvSpPr>
          <p:cNvPr id="3" name="Title 2">
            <a:extLst>
              <a:ext uri="{FF2B5EF4-FFF2-40B4-BE49-F238E27FC236}">
                <a16:creationId xmlns:a16="http://schemas.microsoft.com/office/drawing/2014/main" id="{85AA53F9-5B10-509C-1F6E-6157DF040118}"/>
              </a:ext>
            </a:extLst>
          </p:cNvPr>
          <p:cNvSpPr>
            <a:spLocks noGrp="1"/>
          </p:cNvSpPr>
          <p:nvPr>
            <p:ph type="title"/>
          </p:nvPr>
        </p:nvSpPr>
        <p:spPr>
          <a:xfrm>
            <a:off x="6384000" y="611187"/>
            <a:ext cx="5808000" cy="936000"/>
          </a:xfrm>
        </p:spPr>
        <p:txBody>
          <a:bodyPr/>
          <a:lstStyle/>
          <a:p>
            <a:r>
              <a:rPr lang="en-GB">
                <a:solidFill>
                  <a:srgbClr val="1E5A2F"/>
                </a:solidFill>
                <a:latin typeface="Core Sans NR 65 Bold" panose="020F0703030302020204" pitchFamily="34" charset="0"/>
              </a:rPr>
              <a:t>Internal activation</a:t>
            </a:r>
          </a:p>
        </p:txBody>
      </p:sp>
      <p:sp>
        <p:nvSpPr>
          <p:cNvPr id="4" name="Text Placeholder 3">
            <a:extLst>
              <a:ext uri="{FF2B5EF4-FFF2-40B4-BE49-F238E27FC236}">
                <a16:creationId xmlns:a16="http://schemas.microsoft.com/office/drawing/2014/main" id="{A11115F6-9443-4DE8-E084-094D3DDB4CC4}"/>
              </a:ext>
            </a:extLst>
          </p:cNvPr>
          <p:cNvSpPr>
            <a:spLocks noGrp="1"/>
          </p:cNvSpPr>
          <p:nvPr>
            <p:ph type="body" sz="quarter" idx="21"/>
          </p:nvPr>
        </p:nvSpPr>
        <p:spPr>
          <a:xfrm>
            <a:off x="6380164" y="1741082"/>
            <a:ext cx="5127658" cy="4249737"/>
          </a:xfrm>
        </p:spPr>
        <p:txBody>
          <a:bodyPr/>
          <a:lstStyle/>
          <a:p>
            <a:pPr marL="0" indent="0">
              <a:buNone/>
            </a:pPr>
            <a:r>
              <a:rPr lang="en-US" sz="1600">
                <a:solidFill>
                  <a:schemeClr val="tx1"/>
                </a:solidFill>
              </a:rPr>
              <a:t>You should be proud of your Nordic Swan Ecolabel and share your efforts with your colleagues! The campaign gives you the opportunity to create internal awareness, interest and commitment to your sustainability initiatives. </a:t>
            </a:r>
            <a:br>
              <a:rPr lang="en-US" sz="1600">
                <a:solidFill>
                  <a:schemeClr val="tx1"/>
                </a:solidFill>
              </a:rPr>
            </a:br>
            <a:endParaRPr lang="en-US" sz="1600">
              <a:solidFill>
                <a:schemeClr val="tx1"/>
              </a:solidFill>
            </a:endParaRPr>
          </a:p>
          <a:p>
            <a:pPr marL="0" indent="0">
              <a:buNone/>
            </a:pPr>
            <a:r>
              <a:rPr lang="en-US" sz="1600">
                <a:solidFill>
                  <a:schemeClr val="tx1"/>
                </a:solidFill>
              </a:rPr>
              <a:t>Introduce all (new) employees to the Nordic Swan Ecolabel with for example educational material, information signs, campaign videos etc.</a:t>
            </a:r>
            <a:br>
              <a:rPr lang="en-US" sz="1600">
                <a:solidFill>
                  <a:schemeClr val="tx1"/>
                </a:solidFill>
              </a:rPr>
            </a:br>
            <a:br>
              <a:rPr lang="en-US" sz="1600">
                <a:solidFill>
                  <a:schemeClr val="tx1"/>
                </a:solidFill>
              </a:rPr>
            </a:br>
            <a:r>
              <a:rPr lang="en-US" sz="1600">
                <a:solidFill>
                  <a:schemeClr val="tx1"/>
                </a:solidFill>
              </a:rPr>
              <a:t>Review your own purchases and procurement and </a:t>
            </a:r>
            <a:r>
              <a:rPr lang="en-GB" sz="1600">
                <a:solidFill>
                  <a:schemeClr val="tx1"/>
                </a:solidFill>
              </a:rPr>
              <a:t>prioritise</a:t>
            </a:r>
            <a:r>
              <a:rPr lang="en-US" sz="1600">
                <a:solidFill>
                  <a:schemeClr val="tx1"/>
                </a:solidFill>
              </a:rPr>
              <a:t> </a:t>
            </a:r>
            <a:r>
              <a:rPr lang="en-US" sz="1600" err="1">
                <a:solidFill>
                  <a:schemeClr val="tx1"/>
                </a:solidFill>
              </a:rPr>
              <a:t>ecolabelled</a:t>
            </a:r>
            <a:r>
              <a:rPr lang="en-US" sz="1600">
                <a:solidFill>
                  <a:schemeClr val="tx1"/>
                </a:solidFill>
              </a:rPr>
              <a:t> suppliers in printing, laundry, work clothes, office supplies, furniture, etc</a:t>
            </a:r>
            <a:r>
              <a:rPr lang="en-US" sz="1400">
                <a:solidFill>
                  <a:schemeClr val="tx1"/>
                </a:solidFill>
                <a:latin typeface="Core Sans NR 45 Regular" panose="020F0503030302020204" pitchFamily="34" charset="0"/>
              </a:rPr>
              <a:t>.</a:t>
            </a:r>
          </a:p>
          <a:p>
            <a:pPr marL="0" indent="0">
              <a:buNone/>
            </a:pPr>
            <a:endParaRPr lang="en-US"/>
          </a:p>
        </p:txBody>
      </p:sp>
      <p:sp>
        <p:nvSpPr>
          <p:cNvPr id="7" name="Slide Number Placeholder 6">
            <a:extLst>
              <a:ext uri="{FF2B5EF4-FFF2-40B4-BE49-F238E27FC236}">
                <a16:creationId xmlns:a16="http://schemas.microsoft.com/office/drawing/2014/main" id="{D1DF72F6-06A6-42CF-D893-B4DFBCCEFF69}"/>
              </a:ext>
            </a:extLst>
          </p:cNvPr>
          <p:cNvSpPr>
            <a:spLocks noGrp="1"/>
          </p:cNvSpPr>
          <p:nvPr>
            <p:ph type="sldNum" sz="quarter" idx="20"/>
          </p:nvPr>
        </p:nvSpPr>
        <p:spPr/>
        <p:txBody>
          <a:bodyPr/>
          <a:lstStyle/>
          <a:p>
            <a:fld id="{FEC3B1A6-4FBC-4EF4-B95F-5F5000746886}" type="slidenum">
              <a:rPr lang="en-GB" smtClean="0"/>
              <a:pPr/>
              <a:t>14</a:t>
            </a:fld>
            <a:endParaRPr lang="en-GB"/>
          </a:p>
        </p:txBody>
      </p:sp>
    </p:spTree>
    <p:extLst>
      <p:ext uri="{BB962C8B-B14F-4D97-AF65-F5344CB8AC3E}">
        <p14:creationId xmlns:p14="http://schemas.microsoft.com/office/powerpoint/2010/main" val="1356145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027A9C-5ADB-1EDF-F27D-637917369BC0}"/>
              </a:ext>
            </a:extLst>
          </p:cNvPr>
          <p:cNvSpPr>
            <a:spLocks noGrp="1"/>
          </p:cNvSpPr>
          <p:nvPr>
            <p:ph type="ftr" sz="quarter" idx="16"/>
          </p:nvPr>
        </p:nvSpPr>
        <p:spPr/>
        <p:txBody>
          <a:bodyPr/>
          <a:lstStyle/>
          <a:p>
            <a:endParaRPr lang="en-GB"/>
          </a:p>
        </p:txBody>
      </p:sp>
      <p:sp>
        <p:nvSpPr>
          <p:cNvPr id="3" name="Slide Number Placeholder 2">
            <a:extLst>
              <a:ext uri="{FF2B5EF4-FFF2-40B4-BE49-F238E27FC236}">
                <a16:creationId xmlns:a16="http://schemas.microsoft.com/office/drawing/2014/main" id="{0F8044CC-1488-9220-4928-FE1B2E95360C}"/>
              </a:ext>
            </a:extLst>
          </p:cNvPr>
          <p:cNvSpPr>
            <a:spLocks noGrp="1"/>
          </p:cNvSpPr>
          <p:nvPr>
            <p:ph type="sldNum" sz="quarter" idx="17"/>
          </p:nvPr>
        </p:nvSpPr>
        <p:spPr/>
        <p:txBody>
          <a:bodyPr/>
          <a:lstStyle/>
          <a:p>
            <a:fld id="{23AA811B-2EBD-4900-905E-5BE206449611}" type="slidenum">
              <a:rPr lang="en-GB" smtClean="0"/>
              <a:pPr/>
              <a:t>15</a:t>
            </a:fld>
            <a:endParaRPr lang="en-GB"/>
          </a:p>
        </p:txBody>
      </p:sp>
      <p:sp>
        <p:nvSpPr>
          <p:cNvPr id="5" name="Title 4">
            <a:extLst>
              <a:ext uri="{FF2B5EF4-FFF2-40B4-BE49-F238E27FC236}">
                <a16:creationId xmlns:a16="http://schemas.microsoft.com/office/drawing/2014/main" id="{19143A4A-AB68-CDA2-CAE2-DEFF64B9357E}"/>
              </a:ext>
            </a:extLst>
          </p:cNvPr>
          <p:cNvSpPr>
            <a:spLocks noGrp="1"/>
          </p:cNvSpPr>
          <p:nvPr>
            <p:ph type="ctrTitle"/>
          </p:nvPr>
        </p:nvSpPr>
        <p:spPr>
          <a:xfrm>
            <a:off x="6464138" y="1468159"/>
            <a:ext cx="5151600" cy="523875"/>
          </a:xfrm>
        </p:spPr>
        <p:txBody>
          <a:bodyPr/>
          <a:lstStyle/>
          <a:p>
            <a:r>
              <a:rPr lang="en-GB" dirty="0">
                <a:solidFill>
                  <a:srgbClr val="1E5A2F"/>
                </a:solidFill>
                <a:latin typeface="Core Sans NR 65 Bold" panose="020F0703030302020204" pitchFamily="34" charset="0"/>
              </a:rPr>
              <a:t>Stay in touch!</a:t>
            </a:r>
          </a:p>
        </p:txBody>
      </p:sp>
      <p:sp>
        <p:nvSpPr>
          <p:cNvPr id="7" name="Text Placeholder 6">
            <a:extLst>
              <a:ext uri="{FF2B5EF4-FFF2-40B4-BE49-F238E27FC236}">
                <a16:creationId xmlns:a16="http://schemas.microsoft.com/office/drawing/2014/main" id="{DE9F0ABC-005F-0F09-9F9C-8BFCA5860601}"/>
              </a:ext>
            </a:extLst>
          </p:cNvPr>
          <p:cNvSpPr>
            <a:spLocks noGrp="1"/>
          </p:cNvSpPr>
          <p:nvPr>
            <p:ph type="body" sz="quarter" idx="18"/>
          </p:nvPr>
        </p:nvSpPr>
        <p:spPr>
          <a:xfrm>
            <a:off x="6465599" y="3058164"/>
            <a:ext cx="3803193" cy="216000"/>
          </a:xfrm>
        </p:spPr>
        <p:txBody>
          <a:bodyPr vert="horz" lIns="0" tIns="0" rIns="0" bIns="0" rtlCol="0" anchor="t">
            <a:noAutofit/>
          </a:bodyPr>
          <a:lstStyle/>
          <a:p>
            <a:r>
              <a:rPr lang="en-GB"/>
              <a:t>Ester Alda Hrafnhildar Bragadóttir </a:t>
            </a:r>
          </a:p>
          <a:p>
            <a:endParaRPr lang="en-GB"/>
          </a:p>
        </p:txBody>
      </p:sp>
      <p:sp>
        <p:nvSpPr>
          <p:cNvPr id="8" name="Text Placeholder 7">
            <a:extLst>
              <a:ext uri="{FF2B5EF4-FFF2-40B4-BE49-F238E27FC236}">
                <a16:creationId xmlns:a16="http://schemas.microsoft.com/office/drawing/2014/main" id="{E2324414-ADD8-B451-6A28-59690AFA7F06}"/>
              </a:ext>
            </a:extLst>
          </p:cNvPr>
          <p:cNvSpPr>
            <a:spLocks noGrp="1"/>
          </p:cNvSpPr>
          <p:nvPr>
            <p:ph type="body" sz="quarter" idx="19"/>
          </p:nvPr>
        </p:nvSpPr>
        <p:spPr>
          <a:xfrm>
            <a:off x="6465600" y="3277229"/>
            <a:ext cx="4086414" cy="198000"/>
          </a:xfrm>
        </p:spPr>
        <p:txBody>
          <a:bodyPr/>
          <a:lstStyle/>
          <a:p>
            <a:r>
              <a:rPr lang="en-GB" dirty="0"/>
              <a:t>Advisor</a:t>
            </a:r>
          </a:p>
        </p:txBody>
      </p:sp>
      <p:sp>
        <p:nvSpPr>
          <p:cNvPr id="9" name="Text Placeholder 8">
            <a:extLst>
              <a:ext uri="{FF2B5EF4-FFF2-40B4-BE49-F238E27FC236}">
                <a16:creationId xmlns:a16="http://schemas.microsoft.com/office/drawing/2014/main" id="{EF6D95F0-AC27-462F-06CA-9B15BB6A7AE4}"/>
              </a:ext>
            </a:extLst>
          </p:cNvPr>
          <p:cNvSpPr>
            <a:spLocks noGrp="1"/>
          </p:cNvSpPr>
          <p:nvPr>
            <p:ph type="body" sz="quarter" idx="20"/>
          </p:nvPr>
        </p:nvSpPr>
        <p:spPr/>
        <p:txBody>
          <a:bodyPr/>
          <a:lstStyle/>
          <a:p>
            <a:r>
              <a:rPr lang="en-GB"/>
              <a:t>591-2023</a:t>
            </a:r>
          </a:p>
        </p:txBody>
      </p:sp>
      <p:sp>
        <p:nvSpPr>
          <p:cNvPr id="10" name="Text Placeholder 9">
            <a:extLst>
              <a:ext uri="{FF2B5EF4-FFF2-40B4-BE49-F238E27FC236}">
                <a16:creationId xmlns:a16="http://schemas.microsoft.com/office/drawing/2014/main" id="{F40BDF6B-5BE0-6CAD-C3F5-1FA948F0F24A}"/>
              </a:ext>
            </a:extLst>
          </p:cNvPr>
          <p:cNvSpPr>
            <a:spLocks noGrp="1"/>
          </p:cNvSpPr>
          <p:nvPr>
            <p:ph type="body" sz="quarter" idx="21"/>
          </p:nvPr>
        </p:nvSpPr>
        <p:spPr>
          <a:xfrm>
            <a:off x="6465600" y="3679486"/>
            <a:ext cx="4086414" cy="198000"/>
          </a:xfrm>
        </p:spPr>
        <p:txBody>
          <a:bodyPr/>
          <a:lstStyle/>
          <a:p>
            <a:r>
              <a:rPr lang="en-GB" dirty="0"/>
              <a:t>ester.alda.hrafnhildar.bragadottir@umhverfisstofnun.is</a:t>
            </a:r>
          </a:p>
        </p:txBody>
      </p:sp>
      <p:sp>
        <p:nvSpPr>
          <p:cNvPr id="15" name="Text Placeholder 14">
            <a:extLst>
              <a:ext uri="{FF2B5EF4-FFF2-40B4-BE49-F238E27FC236}">
                <a16:creationId xmlns:a16="http://schemas.microsoft.com/office/drawing/2014/main" id="{A223E303-4E80-2815-D1E0-489415A682FE}"/>
              </a:ext>
            </a:extLst>
          </p:cNvPr>
          <p:cNvSpPr>
            <a:spLocks noGrp="1"/>
          </p:cNvSpPr>
          <p:nvPr>
            <p:ph type="body" sz="quarter" idx="26"/>
          </p:nvPr>
        </p:nvSpPr>
        <p:spPr>
          <a:xfrm>
            <a:off x="6464300" y="4341637"/>
            <a:ext cx="3124762" cy="216000"/>
          </a:xfrm>
        </p:spPr>
        <p:txBody>
          <a:bodyPr/>
          <a:lstStyle/>
          <a:p>
            <a:r>
              <a:rPr lang="en-GB"/>
              <a:t>svanurinn@umhverfisstofnun.is</a:t>
            </a:r>
          </a:p>
        </p:txBody>
      </p:sp>
      <p:sp>
        <p:nvSpPr>
          <p:cNvPr id="16" name="Text Placeholder 15">
            <a:extLst>
              <a:ext uri="{FF2B5EF4-FFF2-40B4-BE49-F238E27FC236}">
                <a16:creationId xmlns:a16="http://schemas.microsoft.com/office/drawing/2014/main" id="{A3036E8C-B995-654E-D155-B56860213487}"/>
              </a:ext>
            </a:extLst>
          </p:cNvPr>
          <p:cNvSpPr>
            <a:spLocks noGrp="1"/>
          </p:cNvSpPr>
          <p:nvPr>
            <p:ph type="body" sz="quarter" idx="27"/>
          </p:nvPr>
        </p:nvSpPr>
        <p:spPr/>
        <p:txBody>
          <a:bodyPr/>
          <a:lstStyle/>
          <a:p>
            <a:endParaRPr lang="en-GB"/>
          </a:p>
        </p:txBody>
      </p:sp>
      <p:sp>
        <p:nvSpPr>
          <p:cNvPr id="17" name="Text Placeholder 16">
            <a:extLst>
              <a:ext uri="{FF2B5EF4-FFF2-40B4-BE49-F238E27FC236}">
                <a16:creationId xmlns:a16="http://schemas.microsoft.com/office/drawing/2014/main" id="{5B0EF308-EBD2-83F5-D062-1B7C661F5FE7}"/>
              </a:ext>
            </a:extLst>
          </p:cNvPr>
          <p:cNvSpPr>
            <a:spLocks noGrp="1"/>
          </p:cNvSpPr>
          <p:nvPr>
            <p:ph type="body" sz="quarter" idx="28"/>
          </p:nvPr>
        </p:nvSpPr>
        <p:spPr/>
        <p:txBody>
          <a:bodyPr/>
          <a:lstStyle/>
          <a:p>
            <a:endParaRPr lang="en-GB"/>
          </a:p>
        </p:txBody>
      </p:sp>
      <p:sp>
        <p:nvSpPr>
          <p:cNvPr id="18" name="Text Placeholder 17">
            <a:extLst>
              <a:ext uri="{FF2B5EF4-FFF2-40B4-BE49-F238E27FC236}">
                <a16:creationId xmlns:a16="http://schemas.microsoft.com/office/drawing/2014/main" id="{7D875F09-A3E6-17AD-E6D4-B663FB101CE7}"/>
              </a:ext>
            </a:extLst>
          </p:cNvPr>
          <p:cNvSpPr>
            <a:spLocks noGrp="1"/>
          </p:cNvSpPr>
          <p:nvPr>
            <p:ph type="body" sz="quarter" idx="29"/>
          </p:nvPr>
        </p:nvSpPr>
        <p:spPr/>
        <p:txBody>
          <a:bodyPr/>
          <a:lstStyle/>
          <a:p>
            <a:endParaRPr lang="en-GB"/>
          </a:p>
        </p:txBody>
      </p:sp>
      <p:sp>
        <p:nvSpPr>
          <p:cNvPr id="19" name="Text Placeholder 18">
            <a:extLst>
              <a:ext uri="{FF2B5EF4-FFF2-40B4-BE49-F238E27FC236}">
                <a16:creationId xmlns:a16="http://schemas.microsoft.com/office/drawing/2014/main" id="{CF5072BF-1E63-F523-CE7C-767DC3CDC483}"/>
              </a:ext>
            </a:extLst>
          </p:cNvPr>
          <p:cNvSpPr>
            <a:spLocks noGrp="1"/>
          </p:cNvSpPr>
          <p:nvPr>
            <p:ph type="body" sz="quarter" idx="30"/>
          </p:nvPr>
        </p:nvSpPr>
        <p:spPr/>
        <p:txBody>
          <a:bodyPr/>
          <a:lstStyle/>
          <a:p>
            <a:endParaRPr lang="en-GB"/>
          </a:p>
        </p:txBody>
      </p:sp>
      <p:sp>
        <p:nvSpPr>
          <p:cNvPr id="20" name="Text Placeholder 19">
            <a:extLst>
              <a:ext uri="{FF2B5EF4-FFF2-40B4-BE49-F238E27FC236}">
                <a16:creationId xmlns:a16="http://schemas.microsoft.com/office/drawing/2014/main" id="{982B0726-6297-AC02-73CE-07CE0F6C60F0}"/>
              </a:ext>
            </a:extLst>
          </p:cNvPr>
          <p:cNvSpPr>
            <a:spLocks noGrp="1"/>
          </p:cNvSpPr>
          <p:nvPr>
            <p:ph type="body" sz="quarter" idx="31"/>
          </p:nvPr>
        </p:nvSpPr>
        <p:spPr/>
        <p:txBody>
          <a:bodyPr/>
          <a:lstStyle/>
          <a:p>
            <a:endParaRPr lang="en-GB"/>
          </a:p>
        </p:txBody>
      </p:sp>
      <p:sp>
        <p:nvSpPr>
          <p:cNvPr id="21" name="Text Placeholder 20">
            <a:extLst>
              <a:ext uri="{FF2B5EF4-FFF2-40B4-BE49-F238E27FC236}">
                <a16:creationId xmlns:a16="http://schemas.microsoft.com/office/drawing/2014/main" id="{C734B7EF-4995-CD5E-BA53-2FBF280ED6D0}"/>
              </a:ext>
            </a:extLst>
          </p:cNvPr>
          <p:cNvSpPr>
            <a:spLocks noGrp="1"/>
          </p:cNvSpPr>
          <p:nvPr>
            <p:ph type="body" sz="quarter" idx="32"/>
          </p:nvPr>
        </p:nvSpPr>
        <p:spPr/>
        <p:txBody>
          <a:bodyPr/>
          <a:lstStyle/>
          <a:p>
            <a:endParaRPr lang="en-GB"/>
          </a:p>
        </p:txBody>
      </p:sp>
      <p:sp>
        <p:nvSpPr>
          <p:cNvPr id="22" name="Text Placeholder 21">
            <a:extLst>
              <a:ext uri="{FF2B5EF4-FFF2-40B4-BE49-F238E27FC236}">
                <a16:creationId xmlns:a16="http://schemas.microsoft.com/office/drawing/2014/main" id="{04A27DBB-AB58-2704-21F4-DC7D549A55A9}"/>
              </a:ext>
            </a:extLst>
          </p:cNvPr>
          <p:cNvSpPr>
            <a:spLocks noGrp="1"/>
          </p:cNvSpPr>
          <p:nvPr>
            <p:ph type="body" sz="quarter" idx="33"/>
          </p:nvPr>
        </p:nvSpPr>
        <p:spPr/>
        <p:txBody>
          <a:bodyPr/>
          <a:lstStyle/>
          <a:p>
            <a:endParaRPr lang="en-GB"/>
          </a:p>
        </p:txBody>
      </p:sp>
      <p:pic>
        <p:nvPicPr>
          <p:cNvPr id="4" name="Picture 3">
            <a:extLst>
              <a:ext uri="{FF2B5EF4-FFF2-40B4-BE49-F238E27FC236}">
                <a16:creationId xmlns:a16="http://schemas.microsoft.com/office/drawing/2014/main" id="{DB8F412A-D44B-401F-8953-99D41BC2092F}"/>
              </a:ext>
            </a:extLst>
          </p:cNvPr>
          <p:cNvPicPr>
            <a:picLocks noChangeAspect="1"/>
          </p:cNvPicPr>
          <p:nvPr/>
        </p:nvPicPr>
        <p:blipFill>
          <a:blip r:embed="rId3"/>
          <a:stretch>
            <a:fillRect/>
          </a:stretch>
        </p:blipFill>
        <p:spPr>
          <a:xfrm>
            <a:off x="0" y="0"/>
            <a:ext cx="5937069" cy="6858000"/>
          </a:xfrm>
          <a:prstGeom prst="rect">
            <a:avLst/>
          </a:prstGeom>
        </p:spPr>
      </p:pic>
    </p:spTree>
    <p:extLst>
      <p:ext uri="{BB962C8B-B14F-4D97-AF65-F5344CB8AC3E}">
        <p14:creationId xmlns:p14="http://schemas.microsoft.com/office/powerpoint/2010/main" val="408533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F2A7430D-F1AF-C9B0-E6DE-36D12B01A27E}"/>
              </a:ext>
            </a:extLst>
          </p:cNvPr>
          <p:cNvSpPr/>
          <p:nvPr/>
        </p:nvSpPr>
        <p:spPr>
          <a:xfrm>
            <a:off x="168965" y="129210"/>
            <a:ext cx="11837505" cy="2605198"/>
          </a:xfrm>
          <a:prstGeom prst="round2DiagRect">
            <a:avLst>
              <a:gd name="adj1" fmla="val 196"/>
              <a:gd name="adj2" fmla="val 13792"/>
            </a:avLst>
          </a:prstGeom>
          <a:solidFill>
            <a:srgbClr val="1E5A2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noProof="0" err="1"/>
          </a:p>
        </p:txBody>
      </p:sp>
      <p:sp>
        <p:nvSpPr>
          <p:cNvPr id="2" name="Title 1">
            <a:extLst>
              <a:ext uri="{FF2B5EF4-FFF2-40B4-BE49-F238E27FC236}">
                <a16:creationId xmlns:a16="http://schemas.microsoft.com/office/drawing/2014/main" id="{680D3034-6D74-BC31-1266-0D1BD0F151CE}"/>
              </a:ext>
            </a:extLst>
          </p:cNvPr>
          <p:cNvSpPr>
            <a:spLocks noGrp="1"/>
          </p:cNvSpPr>
          <p:nvPr>
            <p:ph type="title"/>
          </p:nvPr>
        </p:nvSpPr>
        <p:spPr>
          <a:xfrm>
            <a:off x="577850" y="2013452"/>
            <a:ext cx="11037888" cy="936000"/>
          </a:xfrm>
        </p:spPr>
        <p:txBody>
          <a:bodyPr/>
          <a:lstStyle/>
          <a:p>
            <a:r>
              <a:rPr lang="en-GB" b="1">
                <a:solidFill>
                  <a:schemeClr val="bg1">
                    <a:lumMod val="95000"/>
                  </a:schemeClr>
                </a:solidFill>
                <a:latin typeface="Core Sans NR 65 Bold" panose="020F0703030302020204" pitchFamily="34" charset="0"/>
              </a:rPr>
              <a:t>Table of contents</a:t>
            </a:r>
          </a:p>
        </p:txBody>
      </p:sp>
      <p:sp>
        <p:nvSpPr>
          <p:cNvPr id="3" name="Text Placeholder 2">
            <a:extLst>
              <a:ext uri="{FF2B5EF4-FFF2-40B4-BE49-F238E27FC236}">
                <a16:creationId xmlns:a16="http://schemas.microsoft.com/office/drawing/2014/main" id="{D7BDF101-7CFB-1391-58DB-B2142BC6BAE6}"/>
              </a:ext>
            </a:extLst>
          </p:cNvPr>
          <p:cNvSpPr>
            <a:spLocks noGrp="1"/>
          </p:cNvSpPr>
          <p:nvPr>
            <p:ph type="body" sz="quarter" idx="13"/>
          </p:nvPr>
        </p:nvSpPr>
        <p:spPr>
          <a:xfrm>
            <a:off x="574675" y="2965795"/>
            <a:ext cx="5331759" cy="4249737"/>
          </a:xfrm>
        </p:spPr>
        <p:txBody>
          <a:bodyPr/>
          <a:lstStyle/>
          <a:p>
            <a:pPr marL="0" marR="0" indent="0" algn="l" rtl="0">
              <a:buNone/>
            </a:pPr>
            <a:r>
              <a:rPr lang="sv-SE" sz="1400" b="1" dirty="0">
                <a:solidFill>
                  <a:srgbClr val="1E5A2F"/>
                </a:solidFill>
                <a:latin typeface="Core Sans NR 45 Regular" panose="020F0503030302020204" pitchFamily="34" charset="0"/>
              </a:rPr>
              <a:t>03  </a:t>
            </a:r>
            <a:r>
              <a:rPr lang="en-GB" sz="1400" dirty="0">
                <a:solidFill>
                  <a:schemeClr val="tx1"/>
                </a:solidFill>
                <a:latin typeface="Core Sans NR 45 Regular" panose="020F0503030302020204" pitchFamily="34" charset="0"/>
              </a:rPr>
              <a:t>Numbers from Nordic Consumer Survey (Ipsos 2022)</a:t>
            </a:r>
          </a:p>
          <a:p>
            <a:pPr marL="0" indent="0">
              <a:buNone/>
            </a:pPr>
            <a:r>
              <a:rPr lang="en-GB" sz="1400" b="1" dirty="0">
                <a:solidFill>
                  <a:srgbClr val="1E5A2F"/>
                </a:solidFill>
                <a:latin typeface="Core Sans NR 45 Regular" panose="020F0503030302020204" pitchFamily="34" charset="0"/>
              </a:rPr>
              <a:t>05</a:t>
            </a:r>
            <a:r>
              <a:rPr lang="en-GB" sz="1400" dirty="0">
                <a:solidFill>
                  <a:schemeClr val="tx1"/>
                </a:solidFill>
                <a:latin typeface="Core Sans NR 45 Regular" panose="020F0503030302020204" pitchFamily="34" charset="0"/>
              </a:rPr>
              <a:t>  A new tagline</a:t>
            </a:r>
          </a:p>
          <a:p>
            <a:pPr marL="0" indent="0">
              <a:buNone/>
            </a:pPr>
            <a:r>
              <a:rPr lang="en-GB" sz="1400" b="1" dirty="0">
                <a:solidFill>
                  <a:srgbClr val="1E5A2F"/>
                </a:solidFill>
                <a:latin typeface="Core Sans NR 45 Regular" panose="020F0503030302020204" pitchFamily="34" charset="0"/>
              </a:rPr>
              <a:t>06</a:t>
            </a:r>
            <a:r>
              <a:rPr lang="en-GB" sz="1400" dirty="0">
                <a:solidFill>
                  <a:schemeClr val="tx1"/>
                </a:solidFill>
                <a:latin typeface="Core Sans NR 45 Regular" panose="020F0503030302020204" pitchFamily="34" charset="0"/>
              </a:rPr>
              <a:t>  The campaign kit</a:t>
            </a:r>
          </a:p>
          <a:p>
            <a:pPr marL="0" indent="0">
              <a:buNone/>
            </a:pPr>
            <a:r>
              <a:rPr lang="en-GB" sz="1400" b="1" dirty="0">
                <a:solidFill>
                  <a:srgbClr val="1E5A2F"/>
                </a:solidFill>
                <a:latin typeface="Core Sans NR 45 Regular" panose="020F0503030302020204" pitchFamily="34" charset="0"/>
              </a:rPr>
              <a:t>08</a:t>
            </a:r>
            <a:r>
              <a:rPr lang="en-GB" sz="1400" dirty="0">
                <a:solidFill>
                  <a:schemeClr val="tx1"/>
                </a:solidFill>
                <a:latin typeface="Core Sans NR 45 Regular" panose="020F0503030302020204" pitchFamily="34" charset="0"/>
              </a:rPr>
              <a:t>  Copy-texts that makes your brand the hero</a:t>
            </a:r>
          </a:p>
          <a:p>
            <a:pPr marL="0" indent="0">
              <a:buNone/>
            </a:pPr>
            <a:r>
              <a:rPr lang="en-GB" sz="1400" b="1" dirty="0">
                <a:solidFill>
                  <a:srgbClr val="1E5A2F"/>
                </a:solidFill>
                <a:latin typeface="Core Sans NR 45 Regular" panose="020F0503030302020204" pitchFamily="34" charset="0"/>
              </a:rPr>
              <a:t>09</a:t>
            </a:r>
            <a:r>
              <a:rPr lang="en-GB" sz="1400" dirty="0">
                <a:solidFill>
                  <a:schemeClr val="tx1"/>
                </a:solidFill>
                <a:latin typeface="Core Sans NR 45 Regular" panose="020F0503030302020204" pitchFamily="34" charset="0"/>
              </a:rPr>
              <a:t>  Graphic guidelines</a:t>
            </a:r>
          </a:p>
          <a:p>
            <a:pPr marL="0" indent="0">
              <a:buNone/>
            </a:pPr>
            <a:r>
              <a:rPr lang="en-GB" sz="1400" b="1" dirty="0">
                <a:solidFill>
                  <a:srgbClr val="1E5A2F"/>
                </a:solidFill>
                <a:latin typeface="Core Sans NR 45 Regular" panose="020F0503030302020204" pitchFamily="34" charset="0"/>
              </a:rPr>
              <a:t>10</a:t>
            </a:r>
            <a:r>
              <a:rPr lang="en-GB" sz="1400" dirty="0">
                <a:solidFill>
                  <a:schemeClr val="tx1"/>
                </a:solidFill>
                <a:latin typeface="Core Sans NR 45 Regular" panose="020F0503030302020204" pitchFamily="34" charset="0"/>
              </a:rPr>
              <a:t>  Example mock-up ads</a:t>
            </a:r>
          </a:p>
          <a:p>
            <a:pPr marL="0" indent="0">
              <a:buNone/>
            </a:pPr>
            <a:r>
              <a:rPr lang="en-GB" sz="1400" b="1" dirty="0">
                <a:solidFill>
                  <a:srgbClr val="1E5A2F"/>
                </a:solidFill>
                <a:latin typeface="Core Sans NR 45 Regular" panose="020F0503030302020204" pitchFamily="34" charset="0"/>
              </a:rPr>
              <a:t>11</a:t>
            </a:r>
            <a:r>
              <a:rPr lang="en-GB" sz="1400" dirty="0">
                <a:solidFill>
                  <a:schemeClr val="tx1"/>
                </a:solidFill>
                <a:latin typeface="Core Sans NR 45 Regular" panose="020F0503030302020204" pitchFamily="34" charset="0"/>
              </a:rPr>
              <a:t>  Inspiration for social media</a:t>
            </a:r>
          </a:p>
          <a:p>
            <a:pPr marL="0" indent="0">
              <a:buNone/>
            </a:pPr>
            <a:r>
              <a:rPr lang="en-GB" sz="1400" b="1" dirty="0">
                <a:solidFill>
                  <a:srgbClr val="1E5A2F"/>
                </a:solidFill>
                <a:latin typeface="Core Sans NR 45 Regular" panose="020F0503030302020204" pitchFamily="34" charset="0"/>
              </a:rPr>
              <a:t>13</a:t>
            </a:r>
            <a:r>
              <a:rPr lang="en-GB" sz="1400" dirty="0">
                <a:solidFill>
                  <a:schemeClr val="tx1"/>
                </a:solidFill>
                <a:latin typeface="Core Sans NR 45 Regular" panose="020F0503030302020204" pitchFamily="34" charset="0"/>
              </a:rPr>
              <a:t>  Internal activation</a:t>
            </a:r>
          </a:p>
          <a:p>
            <a:pPr marL="0" indent="0">
              <a:buNone/>
            </a:pPr>
            <a:r>
              <a:rPr lang="en-GB" sz="1400" b="1" dirty="0">
                <a:solidFill>
                  <a:srgbClr val="1E5A2F"/>
                </a:solidFill>
                <a:latin typeface="Core Sans NR 45 Regular" panose="020F0503030302020204" pitchFamily="34" charset="0"/>
              </a:rPr>
              <a:t>15</a:t>
            </a:r>
            <a:r>
              <a:rPr lang="en-GB" sz="1400" dirty="0">
                <a:solidFill>
                  <a:schemeClr val="tx1"/>
                </a:solidFill>
                <a:latin typeface="Core Sans NR 45 Regular" panose="020F0503030302020204" pitchFamily="34" charset="0"/>
              </a:rPr>
              <a:t>  Contact information</a:t>
            </a:r>
          </a:p>
          <a:p>
            <a:pPr marL="0" indent="0">
              <a:buNone/>
            </a:pPr>
            <a:endParaRPr lang="en-GB" sz="1400" dirty="0"/>
          </a:p>
          <a:p>
            <a:pPr marL="0" indent="0">
              <a:buNone/>
            </a:pPr>
            <a:endParaRPr lang="en-GB" sz="1400" dirty="0"/>
          </a:p>
        </p:txBody>
      </p:sp>
      <p:sp>
        <p:nvSpPr>
          <p:cNvPr id="6" name="Slide Number Placeholder 5">
            <a:extLst>
              <a:ext uri="{FF2B5EF4-FFF2-40B4-BE49-F238E27FC236}">
                <a16:creationId xmlns:a16="http://schemas.microsoft.com/office/drawing/2014/main" id="{60147BA6-65BE-43DB-6849-481557FA3A75}"/>
              </a:ext>
            </a:extLst>
          </p:cNvPr>
          <p:cNvSpPr>
            <a:spLocks noGrp="1"/>
          </p:cNvSpPr>
          <p:nvPr>
            <p:ph type="sldNum" sz="quarter" idx="12"/>
          </p:nvPr>
        </p:nvSpPr>
        <p:spPr/>
        <p:txBody>
          <a:bodyPr/>
          <a:lstStyle/>
          <a:p>
            <a:fld id="{FEC3B1A6-4FBC-4EF4-B95F-5F5000746886}" type="slidenum">
              <a:rPr lang="en-GB" smtClean="0"/>
              <a:pPr/>
              <a:t>2</a:t>
            </a:fld>
            <a:endParaRPr lang="en-GB"/>
          </a:p>
        </p:txBody>
      </p:sp>
    </p:spTree>
    <p:extLst>
      <p:ext uri="{BB962C8B-B14F-4D97-AF65-F5344CB8AC3E}">
        <p14:creationId xmlns:p14="http://schemas.microsoft.com/office/powerpoint/2010/main" val="81440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E23E89D-14FA-4F8F-C016-A1EFFBC1A8AA}"/>
              </a:ext>
            </a:extLst>
          </p:cNvPr>
          <p:cNvSpPr>
            <a:spLocks noGrp="1"/>
          </p:cNvSpPr>
          <p:nvPr>
            <p:ph type="ftr" sz="quarter" idx="16"/>
          </p:nvPr>
        </p:nvSpPr>
        <p:spPr>
          <a:xfrm>
            <a:off x="1395046" y="6926873"/>
            <a:ext cx="0" cy="0"/>
          </a:xfrm>
        </p:spPr>
        <p:txBody>
          <a:bodyPr/>
          <a:lstStyle/>
          <a:p>
            <a:endParaRPr lang="en-GB"/>
          </a:p>
        </p:txBody>
      </p:sp>
      <p:sp>
        <p:nvSpPr>
          <p:cNvPr id="7" name="Slide Number Placeholder 6">
            <a:extLst>
              <a:ext uri="{FF2B5EF4-FFF2-40B4-BE49-F238E27FC236}">
                <a16:creationId xmlns:a16="http://schemas.microsoft.com/office/drawing/2014/main" id="{5D7DBBAC-8D8F-BA13-4BE5-8D1080F521CF}"/>
              </a:ext>
            </a:extLst>
          </p:cNvPr>
          <p:cNvSpPr>
            <a:spLocks noGrp="1"/>
          </p:cNvSpPr>
          <p:nvPr>
            <p:ph type="sldNum" sz="quarter" idx="17"/>
          </p:nvPr>
        </p:nvSpPr>
        <p:spPr>
          <a:xfrm>
            <a:off x="1395046" y="6926873"/>
            <a:ext cx="0" cy="0"/>
          </a:xfrm>
        </p:spPr>
        <p:txBody>
          <a:bodyPr/>
          <a:lstStyle/>
          <a:p>
            <a:fld id="{FEC3B1A6-4FBC-4EF4-B95F-5F5000746886}" type="slidenum">
              <a:rPr lang="en-GB" smtClean="0"/>
              <a:pPr/>
              <a:t>3</a:t>
            </a:fld>
            <a:endParaRPr lang="en-GB"/>
          </a:p>
        </p:txBody>
      </p:sp>
      <p:pic>
        <p:nvPicPr>
          <p:cNvPr id="5" name="Picture Placeholder 4" descr="A person looking at his phone&#10;&#10;Description automatically generated with medium confidence">
            <a:extLst>
              <a:ext uri="{FF2B5EF4-FFF2-40B4-BE49-F238E27FC236}">
                <a16:creationId xmlns:a16="http://schemas.microsoft.com/office/drawing/2014/main" id="{93EEFD32-6350-FC38-B13D-77D27FE12E0F}"/>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8271" b="8271"/>
          <a:stretch>
            <a:fillRect/>
          </a:stretch>
        </p:blipFill>
        <p:spPr>
          <a:xfrm>
            <a:off x="107975" y="118293"/>
            <a:ext cx="11976050" cy="6640463"/>
          </a:xfrm>
        </p:spPr>
      </p:pic>
      <p:sp>
        <p:nvSpPr>
          <p:cNvPr id="9" name="Rectangle: Single Corner Rounded 8">
            <a:extLst>
              <a:ext uri="{FF2B5EF4-FFF2-40B4-BE49-F238E27FC236}">
                <a16:creationId xmlns:a16="http://schemas.microsoft.com/office/drawing/2014/main" id="{7974E9BF-ABC0-6E62-B96D-EB584085A34A}"/>
              </a:ext>
            </a:extLst>
          </p:cNvPr>
          <p:cNvSpPr/>
          <p:nvPr/>
        </p:nvSpPr>
        <p:spPr>
          <a:xfrm>
            <a:off x="111524" y="2080806"/>
            <a:ext cx="5400308" cy="3737434"/>
          </a:xfrm>
          <a:prstGeom prst="round1Rect">
            <a:avLst/>
          </a:prstGeom>
          <a:solidFill>
            <a:srgbClr val="1E5A2F"/>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a:p>
        </p:txBody>
      </p:sp>
      <p:sp>
        <p:nvSpPr>
          <p:cNvPr id="12" name="TextBox 11">
            <a:extLst>
              <a:ext uri="{FF2B5EF4-FFF2-40B4-BE49-F238E27FC236}">
                <a16:creationId xmlns:a16="http://schemas.microsoft.com/office/drawing/2014/main" id="{9CFB6812-E009-05F8-6629-5EA138DD4659}"/>
              </a:ext>
            </a:extLst>
          </p:cNvPr>
          <p:cNvSpPr txBox="1"/>
          <p:nvPr/>
        </p:nvSpPr>
        <p:spPr>
          <a:xfrm>
            <a:off x="2431859" y="3624722"/>
            <a:ext cx="1763127" cy="830997"/>
          </a:xfrm>
          <a:prstGeom prst="rect">
            <a:avLst/>
          </a:prstGeom>
          <a:noFill/>
        </p:spPr>
        <p:txBody>
          <a:bodyPr wrap="square" lIns="0" tIns="0" rIns="0" bIns="0" rtlCol="0">
            <a:spAutoFit/>
          </a:bodyPr>
          <a:lstStyle/>
          <a:p>
            <a:pPr algn="l"/>
            <a:r>
              <a:rPr lang="sv-SE" sz="5400">
                <a:solidFill>
                  <a:schemeClr val="bg1"/>
                </a:solidFill>
                <a:latin typeface="Core Sans NR 55 Medium" panose="020F0603030302020204" pitchFamily="34" charset="0"/>
              </a:rPr>
              <a:t>58</a:t>
            </a:r>
            <a:r>
              <a:rPr lang="sv-SE" sz="2000">
                <a:solidFill>
                  <a:schemeClr val="bg1"/>
                </a:solidFill>
                <a:latin typeface="Core Sans NR 55 Medium" panose="020F0603030302020204" pitchFamily="34" charset="0"/>
              </a:rPr>
              <a:t> </a:t>
            </a:r>
            <a:r>
              <a:rPr lang="sv-SE" sz="5400">
                <a:solidFill>
                  <a:schemeClr val="bg1"/>
                </a:solidFill>
                <a:latin typeface="Core Sans NR 55 Medium" panose="020F0603030302020204" pitchFamily="34" charset="0"/>
              </a:rPr>
              <a:t>%</a:t>
            </a:r>
          </a:p>
        </p:txBody>
      </p:sp>
      <p:sp>
        <p:nvSpPr>
          <p:cNvPr id="13" name="TextBox 12">
            <a:extLst>
              <a:ext uri="{FF2B5EF4-FFF2-40B4-BE49-F238E27FC236}">
                <a16:creationId xmlns:a16="http://schemas.microsoft.com/office/drawing/2014/main" id="{40646783-B957-29B0-AC09-4100E2526A86}"/>
              </a:ext>
            </a:extLst>
          </p:cNvPr>
          <p:cNvSpPr txBox="1"/>
          <p:nvPr/>
        </p:nvSpPr>
        <p:spPr>
          <a:xfrm>
            <a:off x="2469957" y="2327992"/>
            <a:ext cx="1763127" cy="830997"/>
          </a:xfrm>
          <a:prstGeom prst="rect">
            <a:avLst/>
          </a:prstGeom>
          <a:noFill/>
        </p:spPr>
        <p:txBody>
          <a:bodyPr wrap="square" lIns="0" tIns="0" rIns="0" bIns="0" rtlCol="0">
            <a:spAutoFit/>
          </a:bodyPr>
          <a:lstStyle/>
          <a:p>
            <a:pPr algn="l"/>
            <a:r>
              <a:rPr lang="sv-SE" sz="5400">
                <a:solidFill>
                  <a:schemeClr val="bg1"/>
                </a:solidFill>
                <a:latin typeface="Core Sans NR 55 Medium" panose="020F0603030302020204" pitchFamily="34" charset="0"/>
              </a:rPr>
              <a:t>67</a:t>
            </a:r>
            <a:r>
              <a:rPr lang="sv-SE" sz="2000">
                <a:solidFill>
                  <a:schemeClr val="bg1"/>
                </a:solidFill>
                <a:latin typeface="Core Sans NR 55 Medium" panose="020F0603030302020204" pitchFamily="34" charset="0"/>
              </a:rPr>
              <a:t> </a:t>
            </a:r>
            <a:r>
              <a:rPr lang="sv-SE" sz="5400">
                <a:solidFill>
                  <a:schemeClr val="bg1"/>
                </a:solidFill>
                <a:latin typeface="Core Sans NR 55 Medium" panose="020F0603030302020204" pitchFamily="34" charset="0"/>
              </a:rPr>
              <a:t>%</a:t>
            </a:r>
          </a:p>
        </p:txBody>
      </p:sp>
      <p:sp>
        <p:nvSpPr>
          <p:cNvPr id="14" name="TextBox 13">
            <a:extLst>
              <a:ext uri="{FF2B5EF4-FFF2-40B4-BE49-F238E27FC236}">
                <a16:creationId xmlns:a16="http://schemas.microsoft.com/office/drawing/2014/main" id="{38418A46-2E37-D618-AC59-9354DB0546B9}"/>
              </a:ext>
            </a:extLst>
          </p:cNvPr>
          <p:cNvSpPr txBox="1"/>
          <p:nvPr/>
        </p:nvSpPr>
        <p:spPr>
          <a:xfrm>
            <a:off x="2503217" y="4375095"/>
            <a:ext cx="1763127" cy="892552"/>
          </a:xfrm>
          <a:prstGeom prst="rect">
            <a:avLst/>
          </a:prstGeom>
          <a:noFill/>
        </p:spPr>
        <p:txBody>
          <a:bodyPr wrap="square" lIns="0" tIns="0" rIns="0" bIns="0" rtlCol="0">
            <a:spAutoFit/>
          </a:bodyPr>
          <a:lstStyle/>
          <a:p>
            <a:r>
              <a:rPr lang="en-GB" sz="1000">
                <a:solidFill>
                  <a:schemeClr val="bg1"/>
                </a:solidFill>
              </a:rPr>
              <a:t>of the Nordic consumers are concerned about what they personally can do to protect the environment.</a:t>
            </a:r>
          </a:p>
          <a:p>
            <a:pPr algn="l"/>
            <a:endParaRPr lang="sv-SE"/>
          </a:p>
        </p:txBody>
      </p:sp>
      <p:sp>
        <p:nvSpPr>
          <p:cNvPr id="15" name="TextBox 14">
            <a:extLst>
              <a:ext uri="{FF2B5EF4-FFF2-40B4-BE49-F238E27FC236}">
                <a16:creationId xmlns:a16="http://schemas.microsoft.com/office/drawing/2014/main" id="{07DC7DA0-C6E0-FCE7-4717-ECE3B00444F6}"/>
              </a:ext>
            </a:extLst>
          </p:cNvPr>
          <p:cNvSpPr txBox="1"/>
          <p:nvPr/>
        </p:nvSpPr>
        <p:spPr>
          <a:xfrm>
            <a:off x="2492080" y="3040166"/>
            <a:ext cx="1956990" cy="584775"/>
          </a:xfrm>
          <a:prstGeom prst="rect">
            <a:avLst/>
          </a:prstGeom>
          <a:noFill/>
        </p:spPr>
        <p:txBody>
          <a:bodyPr wrap="square" lIns="0" tIns="0" rIns="0" bIns="0" rtlCol="0">
            <a:spAutoFit/>
          </a:bodyPr>
          <a:lstStyle/>
          <a:p>
            <a:r>
              <a:rPr lang="en-GB" sz="1000">
                <a:solidFill>
                  <a:schemeClr val="bg1"/>
                </a:solidFill>
              </a:rPr>
              <a:t>of those who know the Nordic </a:t>
            </a:r>
            <a:br>
              <a:rPr lang="en-GB" sz="1000">
                <a:solidFill>
                  <a:schemeClr val="bg1"/>
                </a:solidFill>
              </a:rPr>
            </a:br>
            <a:r>
              <a:rPr lang="en-GB" sz="1000">
                <a:solidFill>
                  <a:schemeClr val="bg1"/>
                </a:solidFill>
              </a:rPr>
              <a:t>Swan Ecolabel trust the label.</a:t>
            </a:r>
          </a:p>
          <a:p>
            <a:pPr algn="l"/>
            <a:endParaRPr lang="sv-SE"/>
          </a:p>
        </p:txBody>
      </p:sp>
      <p:sp>
        <p:nvSpPr>
          <p:cNvPr id="17" name="TextBox 16">
            <a:extLst>
              <a:ext uri="{FF2B5EF4-FFF2-40B4-BE49-F238E27FC236}">
                <a16:creationId xmlns:a16="http://schemas.microsoft.com/office/drawing/2014/main" id="{E026AB44-B4BD-50A3-A4D7-EEAE303C2965}"/>
              </a:ext>
            </a:extLst>
          </p:cNvPr>
          <p:cNvSpPr txBox="1"/>
          <p:nvPr/>
        </p:nvSpPr>
        <p:spPr>
          <a:xfrm>
            <a:off x="551592" y="3624722"/>
            <a:ext cx="1763129" cy="830997"/>
          </a:xfrm>
          <a:prstGeom prst="rect">
            <a:avLst/>
          </a:prstGeom>
          <a:noFill/>
        </p:spPr>
        <p:txBody>
          <a:bodyPr wrap="square" lIns="0" tIns="0" rIns="0" bIns="0" rtlCol="0">
            <a:spAutoFit/>
          </a:bodyPr>
          <a:lstStyle/>
          <a:p>
            <a:pPr algn="l"/>
            <a:r>
              <a:rPr lang="sv-SE" sz="5400">
                <a:solidFill>
                  <a:schemeClr val="bg1"/>
                </a:solidFill>
                <a:latin typeface="Core Sans NR 55 Medium" panose="020F0603030302020204" pitchFamily="34" charset="0"/>
              </a:rPr>
              <a:t>60</a:t>
            </a:r>
            <a:r>
              <a:rPr lang="sv-SE" sz="2000">
                <a:solidFill>
                  <a:schemeClr val="bg1"/>
                </a:solidFill>
                <a:latin typeface="Core Sans NR 55 Medium" panose="020F0603030302020204" pitchFamily="34" charset="0"/>
              </a:rPr>
              <a:t> </a:t>
            </a:r>
            <a:r>
              <a:rPr lang="sv-SE" sz="5400">
                <a:solidFill>
                  <a:schemeClr val="bg1"/>
                </a:solidFill>
                <a:latin typeface="Core Sans NR 55 Medium" panose="020F0603030302020204" pitchFamily="34" charset="0"/>
              </a:rPr>
              <a:t>%</a:t>
            </a:r>
          </a:p>
        </p:txBody>
      </p:sp>
      <p:sp>
        <p:nvSpPr>
          <p:cNvPr id="18" name="TextBox 17">
            <a:extLst>
              <a:ext uri="{FF2B5EF4-FFF2-40B4-BE49-F238E27FC236}">
                <a16:creationId xmlns:a16="http://schemas.microsoft.com/office/drawing/2014/main" id="{BA489FF2-FD7E-7341-C44A-DB11192A99AF}"/>
              </a:ext>
            </a:extLst>
          </p:cNvPr>
          <p:cNvSpPr txBox="1"/>
          <p:nvPr/>
        </p:nvSpPr>
        <p:spPr>
          <a:xfrm>
            <a:off x="585297" y="4381071"/>
            <a:ext cx="1763129" cy="892552"/>
          </a:xfrm>
          <a:prstGeom prst="rect">
            <a:avLst/>
          </a:prstGeom>
          <a:noFill/>
        </p:spPr>
        <p:txBody>
          <a:bodyPr wrap="square" lIns="0" tIns="0" rIns="0" bIns="0" rtlCol="0">
            <a:spAutoFit/>
          </a:bodyPr>
          <a:lstStyle/>
          <a:p>
            <a:pPr rtl="0"/>
            <a:r>
              <a:rPr lang="en-GB" sz="1000">
                <a:solidFill>
                  <a:schemeClr val="bg1"/>
                </a:solidFill>
                <a:effectLst/>
              </a:rPr>
              <a:t>of the Nordic consumers look for the Nordic Swan Ecolabel when they are to choose among products</a:t>
            </a:r>
            <a:r>
              <a:rPr lang="en-GB" sz="1000">
                <a:solidFill>
                  <a:schemeClr val="bg1"/>
                </a:solidFill>
                <a:effectLst/>
                <a:latin typeface="Core Sans NR 45 Regular" panose="020F0503030302020204" pitchFamily="34" charset="0"/>
              </a:rPr>
              <a:t>.</a:t>
            </a:r>
          </a:p>
          <a:p>
            <a:pPr algn="l"/>
            <a:endParaRPr lang="sv-SE"/>
          </a:p>
        </p:txBody>
      </p:sp>
      <p:sp>
        <p:nvSpPr>
          <p:cNvPr id="19" name="TextBox 18">
            <a:extLst>
              <a:ext uri="{FF2B5EF4-FFF2-40B4-BE49-F238E27FC236}">
                <a16:creationId xmlns:a16="http://schemas.microsoft.com/office/drawing/2014/main" id="{5286D1D0-EEC8-455A-6757-04935EFEDF0E}"/>
              </a:ext>
            </a:extLst>
          </p:cNvPr>
          <p:cNvSpPr txBox="1"/>
          <p:nvPr/>
        </p:nvSpPr>
        <p:spPr>
          <a:xfrm>
            <a:off x="556003" y="2323031"/>
            <a:ext cx="1763129" cy="830997"/>
          </a:xfrm>
          <a:prstGeom prst="rect">
            <a:avLst/>
          </a:prstGeom>
          <a:noFill/>
        </p:spPr>
        <p:txBody>
          <a:bodyPr wrap="square" lIns="0" tIns="0" rIns="0" bIns="0" rtlCol="0">
            <a:spAutoFit/>
          </a:bodyPr>
          <a:lstStyle/>
          <a:p>
            <a:pPr algn="l"/>
            <a:r>
              <a:rPr lang="sv-SE" sz="5400">
                <a:solidFill>
                  <a:schemeClr val="bg1"/>
                </a:solidFill>
                <a:latin typeface="Core Sans NR 55 Medium" panose="020F0603030302020204" pitchFamily="34" charset="0"/>
              </a:rPr>
              <a:t>95</a:t>
            </a:r>
            <a:r>
              <a:rPr lang="sv-SE" sz="2000">
                <a:solidFill>
                  <a:schemeClr val="bg1"/>
                </a:solidFill>
                <a:latin typeface="Core Sans NR 55 Medium" panose="020F0603030302020204" pitchFamily="34" charset="0"/>
              </a:rPr>
              <a:t> </a:t>
            </a:r>
            <a:r>
              <a:rPr lang="sv-SE" sz="5400">
                <a:solidFill>
                  <a:schemeClr val="bg1"/>
                </a:solidFill>
                <a:latin typeface="Core Sans NR 55 Medium" panose="020F0603030302020204" pitchFamily="34" charset="0"/>
              </a:rPr>
              <a:t>%</a:t>
            </a:r>
          </a:p>
        </p:txBody>
      </p:sp>
      <p:sp>
        <p:nvSpPr>
          <p:cNvPr id="20" name="TextBox 19">
            <a:extLst>
              <a:ext uri="{FF2B5EF4-FFF2-40B4-BE49-F238E27FC236}">
                <a16:creationId xmlns:a16="http://schemas.microsoft.com/office/drawing/2014/main" id="{DEBAB495-67F9-35D1-F3C0-20B56893FD7A}"/>
              </a:ext>
            </a:extLst>
          </p:cNvPr>
          <p:cNvSpPr txBox="1"/>
          <p:nvPr/>
        </p:nvSpPr>
        <p:spPr>
          <a:xfrm>
            <a:off x="576177" y="3041429"/>
            <a:ext cx="1763129" cy="584775"/>
          </a:xfrm>
          <a:prstGeom prst="rect">
            <a:avLst/>
          </a:prstGeom>
          <a:noFill/>
        </p:spPr>
        <p:txBody>
          <a:bodyPr wrap="square" lIns="0" tIns="0" rIns="0" bIns="0" rtlCol="0">
            <a:spAutoFit/>
          </a:bodyPr>
          <a:lstStyle/>
          <a:p>
            <a:r>
              <a:rPr lang="en-GB" sz="1000">
                <a:solidFill>
                  <a:schemeClr val="bg1"/>
                </a:solidFill>
              </a:rPr>
              <a:t>of Nordic consumers know </a:t>
            </a:r>
            <a:br>
              <a:rPr lang="en-GB" sz="1000">
                <a:solidFill>
                  <a:schemeClr val="bg1"/>
                </a:solidFill>
              </a:rPr>
            </a:br>
            <a:r>
              <a:rPr lang="en-GB" sz="1000">
                <a:solidFill>
                  <a:schemeClr val="bg1"/>
                </a:solidFill>
              </a:rPr>
              <a:t>the Nordic Swan Ecolabel.</a:t>
            </a:r>
          </a:p>
          <a:p>
            <a:pPr algn="l"/>
            <a:endParaRPr lang="sv-SE"/>
          </a:p>
        </p:txBody>
      </p:sp>
      <p:sp>
        <p:nvSpPr>
          <p:cNvPr id="21" name="TextBox 20">
            <a:extLst>
              <a:ext uri="{FF2B5EF4-FFF2-40B4-BE49-F238E27FC236}">
                <a16:creationId xmlns:a16="http://schemas.microsoft.com/office/drawing/2014/main" id="{BED97855-D0CC-45C2-C50C-5ED8A3246739}"/>
              </a:ext>
            </a:extLst>
          </p:cNvPr>
          <p:cNvSpPr txBox="1"/>
          <p:nvPr/>
        </p:nvSpPr>
        <p:spPr>
          <a:xfrm>
            <a:off x="568823" y="5375020"/>
            <a:ext cx="4936388" cy="153888"/>
          </a:xfrm>
          <a:prstGeom prst="rect">
            <a:avLst/>
          </a:prstGeom>
          <a:noFill/>
        </p:spPr>
        <p:txBody>
          <a:bodyPr wrap="square" lIns="0" tIns="0" rIns="0" bIns="0" rtlCol="0">
            <a:spAutoFit/>
          </a:bodyPr>
          <a:lstStyle/>
          <a:p>
            <a:pPr algn="l"/>
            <a:r>
              <a:rPr lang="en-GB" sz="800">
                <a:solidFill>
                  <a:schemeClr val="bg1"/>
                </a:solidFill>
                <a:latin typeface="Core Sans NR 45 Regular" panose="020F0503030302020204" pitchFamily="34" charset="0"/>
              </a:rPr>
              <a:t>Nordic Consumer Survey on assignment from Nordic Ecolabelling (IPSOS 2022</a:t>
            </a:r>
            <a:r>
              <a:rPr lang="en-GB" sz="1000">
                <a:solidFill>
                  <a:schemeClr val="bg1"/>
                </a:solidFill>
                <a:latin typeface="Core Sans NR 45 Regular" panose="020F0503030302020204" pitchFamily="34" charset="0"/>
              </a:rPr>
              <a:t>)</a:t>
            </a:r>
            <a:endParaRPr lang="sv-SE" sz="1000">
              <a:solidFill>
                <a:schemeClr val="bg1"/>
              </a:solidFill>
              <a:latin typeface="Core Sans NR 45 Regular" panose="020F0503030302020204" pitchFamily="34" charset="0"/>
            </a:endParaRPr>
          </a:p>
        </p:txBody>
      </p:sp>
      <p:sp>
        <p:nvSpPr>
          <p:cNvPr id="25" name="TextBox 24">
            <a:extLst>
              <a:ext uri="{FF2B5EF4-FFF2-40B4-BE49-F238E27FC236}">
                <a16:creationId xmlns:a16="http://schemas.microsoft.com/office/drawing/2014/main" id="{B687352A-AA7A-32A8-0388-5F6B340AA298}"/>
              </a:ext>
            </a:extLst>
          </p:cNvPr>
          <p:cNvSpPr txBox="1"/>
          <p:nvPr/>
        </p:nvSpPr>
        <p:spPr>
          <a:xfrm>
            <a:off x="576589" y="522669"/>
            <a:ext cx="9378950" cy="1146468"/>
          </a:xfrm>
          <a:prstGeom prst="rect">
            <a:avLst/>
          </a:prstGeom>
          <a:noFill/>
        </p:spPr>
        <p:txBody>
          <a:bodyPr wrap="square" lIns="0" tIns="0" rIns="0" bIns="0" rtlCol="0" anchor="t">
            <a:spAutoFit/>
          </a:bodyPr>
          <a:lstStyle/>
          <a:p>
            <a:r>
              <a:rPr lang="en-GB" sz="3200">
                <a:solidFill>
                  <a:schemeClr val="bg1"/>
                </a:solidFill>
                <a:latin typeface="Core Sans NR 65 Bold"/>
              </a:rPr>
              <a:t>Your brand carries a label that is a well known and trusted brand among Nordic consumers </a:t>
            </a:r>
            <a:endParaRPr lang="en-GB" sz="3200">
              <a:solidFill>
                <a:schemeClr val="bg1"/>
              </a:solidFill>
              <a:latin typeface="Core Sans NR 65 Bold" panose="020F0703030302020204" pitchFamily="34" charset="0"/>
            </a:endParaRPr>
          </a:p>
          <a:p>
            <a:pPr algn="l"/>
            <a:endParaRPr lang="en-GB" sz="1050">
              <a:solidFill>
                <a:srgbClr val="1E5A2F"/>
              </a:solidFill>
              <a:latin typeface="Core Sans NR 45 Regular" panose="020F0503030302020204" pitchFamily="34" charset="0"/>
            </a:endParaRPr>
          </a:p>
        </p:txBody>
      </p:sp>
      <p:pic>
        <p:nvPicPr>
          <p:cNvPr id="2" name="Picture 1" descr="Logo&#10;&#10;Description automatically generated">
            <a:extLst>
              <a:ext uri="{FF2B5EF4-FFF2-40B4-BE49-F238E27FC236}">
                <a16:creationId xmlns:a16="http://schemas.microsoft.com/office/drawing/2014/main" id="{AFFD2D26-8EAE-2CF2-D4F4-D2214BDC5C4E}"/>
              </a:ext>
            </a:extLst>
          </p:cNvPr>
          <p:cNvPicPr>
            <a:picLocks noChangeAspect="1"/>
          </p:cNvPicPr>
          <p:nvPr/>
        </p:nvPicPr>
        <p:blipFill rotWithShape="1">
          <a:blip r:embed="rId5">
            <a:extLst>
              <a:ext uri="{28A0092B-C50C-407E-A947-70E740481C1C}">
                <a14:useLocalDpi xmlns:a14="http://schemas.microsoft.com/office/drawing/2010/main" val="0"/>
              </a:ext>
            </a:extLst>
          </a:blip>
          <a:srcRect b="30925"/>
          <a:stretch/>
        </p:blipFill>
        <p:spPr>
          <a:xfrm>
            <a:off x="4020360" y="1731792"/>
            <a:ext cx="852098" cy="732416"/>
          </a:xfrm>
          <a:prstGeom prst="rect">
            <a:avLst/>
          </a:prstGeom>
        </p:spPr>
      </p:pic>
    </p:spTree>
    <p:extLst>
      <p:ext uri="{BB962C8B-B14F-4D97-AF65-F5344CB8AC3E}">
        <p14:creationId xmlns:p14="http://schemas.microsoft.com/office/powerpoint/2010/main" val="1054363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83C141-2647-8EC1-3349-2F69DEC69774}"/>
              </a:ext>
            </a:extLst>
          </p:cNvPr>
          <p:cNvSpPr>
            <a:spLocks noGrp="1"/>
          </p:cNvSpPr>
          <p:nvPr>
            <p:ph type="title"/>
          </p:nvPr>
        </p:nvSpPr>
        <p:spPr>
          <a:xfrm>
            <a:off x="4351338" y="611187"/>
            <a:ext cx="7264400" cy="817403"/>
          </a:xfrm>
          <a:noFill/>
        </p:spPr>
        <p:txBody>
          <a:bodyPr wrap="square" lIns="0" tIns="0" rIns="0" bIns="0" rtlCol="0">
            <a:spAutoFit/>
          </a:bodyPr>
          <a:lstStyle/>
          <a:p>
            <a:r>
              <a:rPr lang="en-GB">
                <a:solidFill>
                  <a:srgbClr val="1E5A2F"/>
                </a:solidFill>
                <a:latin typeface="Core Sans NR 65 Bold"/>
                <a:ea typeface="+mn-ea"/>
                <a:cs typeface="+mn-cs"/>
              </a:rPr>
              <a:t>You are the heroes –</a:t>
            </a:r>
            <a:br>
              <a:rPr lang="en-GB">
                <a:solidFill>
                  <a:srgbClr val="1E5A2F"/>
                </a:solidFill>
                <a:latin typeface="Core Sans NR 65 Bold"/>
                <a:ea typeface="+mn-ea"/>
                <a:cs typeface="+mn-cs"/>
              </a:rPr>
            </a:br>
            <a:r>
              <a:rPr lang="en-GB">
                <a:solidFill>
                  <a:srgbClr val="1E5A2F"/>
                </a:solidFill>
                <a:latin typeface="Core Sans NR 65 Bold" panose="020F0703030302020204" pitchFamily="34" charset="0"/>
                <a:ea typeface="+mn-ea"/>
                <a:cs typeface="+mn-cs"/>
              </a:rPr>
              <a:t>t</a:t>
            </a:r>
            <a:r>
              <a:rPr lang="en-GB">
                <a:solidFill>
                  <a:srgbClr val="1E5A2F"/>
                </a:solidFill>
                <a:latin typeface="Core Sans NR 65 Bold"/>
                <a:ea typeface="+mn-ea"/>
                <a:cs typeface="+mn-cs"/>
              </a:rPr>
              <a:t>he brands that made it </a:t>
            </a:r>
            <a:endParaRPr lang="en-GB">
              <a:solidFill>
                <a:srgbClr val="1E5A2F"/>
              </a:solidFill>
              <a:latin typeface="Core Sans NR 65 Bold" panose="020F0703030302020204" pitchFamily="34" charset="0"/>
              <a:ea typeface="+mn-ea"/>
              <a:cs typeface="+mn-cs"/>
            </a:endParaRPr>
          </a:p>
        </p:txBody>
      </p:sp>
      <p:sp>
        <p:nvSpPr>
          <p:cNvPr id="10" name="Text Placeholder 9">
            <a:extLst>
              <a:ext uri="{FF2B5EF4-FFF2-40B4-BE49-F238E27FC236}">
                <a16:creationId xmlns:a16="http://schemas.microsoft.com/office/drawing/2014/main" id="{5C22FFD8-4417-9819-5752-0DCF37E04D0A}"/>
              </a:ext>
            </a:extLst>
          </p:cNvPr>
          <p:cNvSpPr>
            <a:spLocks noGrp="1"/>
          </p:cNvSpPr>
          <p:nvPr>
            <p:ph type="body" sz="quarter" idx="21"/>
          </p:nvPr>
        </p:nvSpPr>
        <p:spPr>
          <a:xfrm>
            <a:off x="4351338" y="1729475"/>
            <a:ext cx="6650037" cy="4586484"/>
          </a:xfrm>
        </p:spPr>
        <p:txBody>
          <a:bodyPr vert="horz" lIns="0" tIns="0" rIns="0" bIns="0" rtlCol="0" anchor="t">
            <a:noAutofit/>
          </a:bodyPr>
          <a:lstStyle/>
          <a:p>
            <a:pPr marL="0" indent="0">
              <a:buNone/>
            </a:pPr>
            <a:r>
              <a:rPr lang="en-GB" sz="1600" b="1">
                <a:solidFill>
                  <a:schemeClr val="tx1"/>
                </a:solidFill>
                <a:latin typeface="+mj-lt"/>
              </a:rPr>
              <a:t>This is the first Nordic advertising campaign ever</a:t>
            </a:r>
            <a:r>
              <a:rPr lang="en-GB" sz="1600" b="1">
                <a:solidFill>
                  <a:schemeClr val="tx1"/>
                </a:solidFill>
              </a:rPr>
              <a:t>. </a:t>
            </a:r>
            <a:r>
              <a:rPr lang="en-GB" sz="1600">
                <a:solidFill>
                  <a:schemeClr val="tx1"/>
                </a:solidFill>
              </a:rPr>
              <a:t>A joint effort from </a:t>
            </a:r>
            <a:br>
              <a:rPr lang="en-GB" sz="1600">
                <a:solidFill>
                  <a:schemeClr val="tx1"/>
                </a:solidFill>
              </a:rPr>
            </a:br>
            <a:r>
              <a:rPr lang="en-GB" sz="1600">
                <a:solidFill>
                  <a:schemeClr val="tx1"/>
                </a:solidFill>
              </a:rPr>
              <a:t>all Nordic countries to spread the word, with one voice, about the </a:t>
            </a:r>
            <a:br>
              <a:rPr lang="en-GB" sz="1600">
                <a:solidFill>
                  <a:schemeClr val="tx1"/>
                </a:solidFill>
              </a:rPr>
            </a:br>
            <a:r>
              <a:rPr lang="en-GB" sz="1600">
                <a:solidFill>
                  <a:schemeClr val="tx1"/>
                </a:solidFill>
              </a:rPr>
              <a:t>Nordic Swan Ecolabel. </a:t>
            </a:r>
            <a:br>
              <a:rPr lang="en-GB" sz="1600">
                <a:solidFill>
                  <a:schemeClr val="tx1"/>
                </a:solidFill>
              </a:rPr>
            </a:br>
            <a:br>
              <a:rPr lang="en-GB" sz="1600">
                <a:solidFill>
                  <a:schemeClr val="tx1"/>
                </a:solidFill>
              </a:rPr>
            </a:br>
            <a:r>
              <a:rPr lang="en-GB" sz="1600">
                <a:solidFill>
                  <a:schemeClr val="tx1"/>
                </a:solidFill>
              </a:rPr>
              <a:t>In this campaign we will tell the story of the Nordic Swan Ecolabel through the voices of products and services that have attempted to get a Nordic Swan Ecolabel licence. Not through those who have succeeded and received an ecolabel, but above all, through the products and services </a:t>
            </a:r>
            <a:br>
              <a:rPr lang="en-GB" sz="1600">
                <a:solidFill>
                  <a:schemeClr val="tx1"/>
                </a:solidFill>
              </a:rPr>
            </a:br>
            <a:r>
              <a:rPr lang="en-GB" sz="1600">
                <a:solidFill>
                  <a:schemeClr val="tx1"/>
                </a:solidFill>
              </a:rPr>
              <a:t>that did not make it. </a:t>
            </a:r>
            <a:br>
              <a:rPr lang="en-GB" sz="1600"/>
            </a:br>
            <a:br>
              <a:rPr lang="en-GB" sz="1600"/>
            </a:br>
            <a:r>
              <a:rPr lang="en-GB" sz="1600">
                <a:solidFill>
                  <a:schemeClr val="tx1"/>
                </a:solidFill>
              </a:rPr>
              <a:t>But as you all know – </a:t>
            </a:r>
            <a:r>
              <a:rPr lang="en-GB" sz="1600" b="1">
                <a:solidFill>
                  <a:schemeClr val="tx1"/>
                </a:solidFill>
                <a:latin typeface="+mj-lt"/>
              </a:rPr>
              <a:t>you are the ones who made it</a:t>
            </a:r>
            <a:r>
              <a:rPr lang="en-GB" sz="1600" b="1">
                <a:solidFill>
                  <a:schemeClr val="tx1"/>
                </a:solidFill>
              </a:rPr>
              <a:t>. </a:t>
            </a:r>
            <a:br>
              <a:rPr lang="en-GB" sz="1600" b="1"/>
            </a:br>
            <a:r>
              <a:rPr lang="en-GB" sz="1600">
                <a:solidFill>
                  <a:schemeClr val="tx1"/>
                </a:solidFill>
              </a:rPr>
              <a:t>And the purpose of this campaign kit is </a:t>
            </a:r>
            <a:r>
              <a:rPr lang="en-GB" sz="1600" b="1">
                <a:solidFill>
                  <a:schemeClr val="tx1"/>
                </a:solidFill>
                <a:latin typeface="+mj-lt"/>
              </a:rPr>
              <a:t>to emphasize you as the heroes</a:t>
            </a:r>
            <a:r>
              <a:rPr lang="en-GB" sz="1600" b="1">
                <a:solidFill>
                  <a:schemeClr val="tx1"/>
                </a:solidFill>
              </a:rPr>
              <a:t>.</a:t>
            </a:r>
            <a:br>
              <a:rPr lang="en-GB" sz="1600" b="1">
                <a:solidFill>
                  <a:schemeClr val="tx1"/>
                </a:solidFill>
              </a:rPr>
            </a:br>
            <a:r>
              <a:rPr lang="en-GB" sz="1600" b="1">
                <a:solidFill>
                  <a:schemeClr val="tx1"/>
                </a:solidFill>
              </a:rPr>
              <a:t> </a:t>
            </a:r>
          </a:p>
          <a:p>
            <a:pPr marL="0" indent="0">
              <a:buNone/>
            </a:pPr>
            <a:r>
              <a:rPr lang="en-GB" sz="1600">
                <a:solidFill>
                  <a:schemeClr val="tx1"/>
                </a:solidFill>
              </a:rPr>
              <a:t>By positioning your own brand next to The Nordic Swan Ecolabel, a brand </a:t>
            </a:r>
            <a:br>
              <a:rPr lang="en-GB" sz="1600"/>
            </a:br>
            <a:r>
              <a:rPr lang="en-GB" sz="1600">
                <a:solidFill>
                  <a:schemeClr val="tx1"/>
                </a:solidFill>
              </a:rPr>
              <a:t>that is recognized by 95% of the Nordic consumers and that 60% look </a:t>
            </a:r>
            <a:br>
              <a:rPr lang="en-GB" sz="1600">
                <a:solidFill>
                  <a:schemeClr val="tx1"/>
                </a:solidFill>
              </a:rPr>
            </a:br>
            <a:r>
              <a:rPr lang="en-GB" sz="1600">
                <a:solidFill>
                  <a:schemeClr val="tx1"/>
                </a:solidFill>
              </a:rPr>
              <a:t>for when they choose among products, you will earn both credibility </a:t>
            </a:r>
            <a:br>
              <a:rPr lang="en-GB" sz="1600">
                <a:solidFill>
                  <a:schemeClr val="tx1"/>
                </a:solidFill>
              </a:rPr>
            </a:br>
            <a:r>
              <a:rPr lang="en-GB" sz="1600">
                <a:solidFill>
                  <a:schemeClr val="tx1"/>
                </a:solidFill>
              </a:rPr>
              <a:t>and recognition. Use this opportunity to strengthen your own brand. </a:t>
            </a:r>
          </a:p>
          <a:p>
            <a:pPr marL="0" indent="0">
              <a:buNone/>
            </a:pPr>
            <a:endParaRPr lang="en-GB" sz="1600">
              <a:solidFill>
                <a:schemeClr val="tx1"/>
              </a:solidFill>
            </a:endParaRPr>
          </a:p>
          <a:p>
            <a:pPr marL="0" indent="0">
              <a:buNone/>
            </a:pPr>
            <a:endParaRPr lang="en-GB" sz="1600">
              <a:solidFill>
                <a:schemeClr val="tx1"/>
              </a:solidFill>
            </a:endParaRPr>
          </a:p>
          <a:p>
            <a:pPr marL="0" indent="0">
              <a:buNone/>
            </a:pPr>
            <a:endParaRPr lang="en-GB" sz="1600">
              <a:solidFill>
                <a:schemeClr val="tx1"/>
              </a:solidFill>
              <a:latin typeface="Core Sans NR 35 Light" panose="020F0303030302020204" pitchFamily="34" charset="0"/>
            </a:endParaRPr>
          </a:p>
          <a:p>
            <a:pPr marL="0" indent="0">
              <a:buNone/>
            </a:pPr>
            <a:endParaRPr lang="en-GB" sz="1600">
              <a:solidFill>
                <a:schemeClr val="tx1"/>
              </a:solidFill>
              <a:latin typeface="Core Sans NR 35 Light" panose="020F0303030302020204" pitchFamily="34" charset="0"/>
            </a:endParaRPr>
          </a:p>
          <a:p>
            <a:pPr marL="0" indent="0">
              <a:buNone/>
            </a:pPr>
            <a:endParaRPr lang="en-GB" sz="1600">
              <a:latin typeface="Core Sans NR 35 Light" panose="020F0303030302020204" pitchFamily="34" charset="0"/>
            </a:endParaRPr>
          </a:p>
          <a:p>
            <a:pPr marL="0" indent="0">
              <a:buNone/>
            </a:pPr>
            <a:endParaRPr lang="sv-SE"/>
          </a:p>
        </p:txBody>
      </p:sp>
      <p:sp>
        <p:nvSpPr>
          <p:cNvPr id="5" name="Footer Placeholder 4">
            <a:extLst>
              <a:ext uri="{FF2B5EF4-FFF2-40B4-BE49-F238E27FC236}">
                <a16:creationId xmlns:a16="http://schemas.microsoft.com/office/drawing/2014/main" id="{F48C2F64-DCB7-FA88-6927-042F6B8A88F1}"/>
              </a:ext>
            </a:extLst>
          </p:cNvPr>
          <p:cNvSpPr>
            <a:spLocks noGrp="1"/>
          </p:cNvSpPr>
          <p:nvPr>
            <p:ph type="ftr" sz="quarter" idx="19"/>
          </p:nvPr>
        </p:nvSpPr>
        <p:spPr/>
        <p:txBody>
          <a:bodyPr/>
          <a:lstStyle/>
          <a:p>
            <a:endParaRPr lang="en-GB"/>
          </a:p>
        </p:txBody>
      </p:sp>
      <p:sp>
        <p:nvSpPr>
          <p:cNvPr id="6" name="Slide Number Placeholder 5">
            <a:extLst>
              <a:ext uri="{FF2B5EF4-FFF2-40B4-BE49-F238E27FC236}">
                <a16:creationId xmlns:a16="http://schemas.microsoft.com/office/drawing/2014/main" id="{B59CFE8C-F523-1EF3-B73A-ED13CA537449}"/>
              </a:ext>
            </a:extLst>
          </p:cNvPr>
          <p:cNvSpPr>
            <a:spLocks noGrp="1"/>
          </p:cNvSpPr>
          <p:nvPr>
            <p:ph type="sldNum" sz="quarter" idx="20"/>
          </p:nvPr>
        </p:nvSpPr>
        <p:spPr/>
        <p:txBody>
          <a:bodyPr/>
          <a:lstStyle/>
          <a:p>
            <a:fld id="{FEC3B1A6-4FBC-4EF4-B95F-5F5000746886}" type="slidenum">
              <a:rPr lang="en-GB" smtClean="0"/>
              <a:pPr/>
              <a:t>4</a:t>
            </a:fld>
            <a:endParaRPr lang="en-GB"/>
          </a:p>
        </p:txBody>
      </p:sp>
      <p:pic>
        <p:nvPicPr>
          <p:cNvPr id="8" name="Picture Placeholder 7" descr="A picture containing sky, outdoor, antenna&#10;&#10;Description automatically generated">
            <a:extLst>
              <a:ext uri="{FF2B5EF4-FFF2-40B4-BE49-F238E27FC236}">
                <a16:creationId xmlns:a16="http://schemas.microsoft.com/office/drawing/2014/main" id="{8FCDCD0C-3796-999F-FFA5-1405CA7E741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9474" r="29474"/>
          <a:stretch>
            <a:fillRect/>
          </a:stretch>
        </p:blipFill>
        <p:spPr/>
      </p:pic>
    </p:spTree>
    <p:extLst>
      <p:ext uri="{BB962C8B-B14F-4D97-AF65-F5344CB8AC3E}">
        <p14:creationId xmlns:p14="http://schemas.microsoft.com/office/powerpoint/2010/main" val="1374689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BEBF-1469-7EC3-958B-F9E2F49D73DE}"/>
              </a:ext>
            </a:extLst>
          </p:cNvPr>
          <p:cNvSpPr>
            <a:spLocks noGrp="1"/>
          </p:cNvSpPr>
          <p:nvPr>
            <p:ph type="ctrTitle"/>
          </p:nvPr>
        </p:nvSpPr>
        <p:spPr/>
        <p:txBody>
          <a:bodyPr/>
          <a:lstStyle/>
          <a:p>
            <a:r>
              <a:rPr lang="sv-SE">
                <a:solidFill>
                  <a:schemeClr val="bg1"/>
                </a:solidFill>
                <a:latin typeface="Core Sans NR 55 Medium" panose="020F0603030302020204" pitchFamily="34" charset="0"/>
              </a:rPr>
              <a:t>New </a:t>
            </a:r>
            <a:r>
              <a:rPr lang="sv-SE" err="1">
                <a:solidFill>
                  <a:schemeClr val="bg1"/>
                </a:solidFill>
                <a:latin typeface="Core Sans NR 55 Medium" panose="020F0603030302020204" pitchFamily="34" charset="0"/>
              </a:rPr>
              <a:t>tagline</a:t>
            </a:r>
            <a:r>
              <a:rPr lang="sv-SE">
                <a:solidFill>
                  <a:schemeClr val="bg1"/>
                </a:solidFill>
                <a:latin typeface="Core Sans NR 55 Medium" panose="020F0603030302020204" pitchFamily="34" charset="0"/>
              </a:rPr>
              <a:t>:</a:t>
            </a:r>
            <a:br>
              <a:rPr lang="sv-SE">
                <a:solidFill>
                  <a:schemeClr val="bg1"/>
                </a:solidFill>
              </a:rPr>
            </a:br>
            <a:br>
              <a:rPr lang="sv-SE">
                <a:solidFill>
                  <a:schemeClr val="bg1"/>
                </a:solidFill>
              </a:rPr>
            </a:br>
            <a:r>
              <a:rPr lang="sv-SE">
                <a:solidFill>
                  <a:schemeClr val="bg1"/>
                </a:solidFill>
                <a:latin typeface="Core Sans NR 55 Medium" panose="020F0603030302020204" pitchFamily="34" charset="0"/>
              </a:rPr>
              <a:t>Hard to get. </a:t>
            </a:r>
            <a:br>
              <a:rPr lang="sv-SE">
                <a:solidFill>
                  <a:schemeClr val="bg1"/>
                </a:solidFill>
                <a:latin typeface="Core Sans NR 55 Medium" panose="020F0603030302020204" pitchFamily="34" charset="0"/>
              </a:rPr>
            </a:br>
            <a:r>
              <a:rPr lang="sv-SE" err="1">
                <a:solidFill>
                  <a:schemeClr val="bg1"/>
                </a:solidFill>
                <a:latin typeface="Core Sans NR 55 Medium" panose="020F0603030302020204" pitchFamily="34" charset="0"/>
              </a:rPr>
              <a:t>Easy</a:t>
            </a:r>
            <a:r>
              <a:rPr lang="sv-SE">
                <a:solidFill>
                  <a:schemeClr val="bg1"/>
                </a:solidFill>
                <a:latin typeface="Core Sans NR 55 Medium" panose="020F0603030302020204" pitchFamily="34" charset="0"/>
              </a:rPr>
              <a:t> to </a:t>
            </a:r>
            <a:r>
              <a:rPr lang="sv-SE" err="1">
                <a:solidFill>
                  <a:schemeClr val="bg1"/>
                </a:solidFill>
                <a:latin typeface="Core Sans NR 55 Medium" panose="020F0603030302020204" pitchFamily="34" charset="0"/>
              </a:rPr>
              <a:t>choose</a:t>
            </a:r>
            <a:r>
              <a:rPr lang="sv-SE">
                <a:solidFill>
                  <a:schemeClr val="bg1"/>
                </a:solidFill>
                <a:latin typeface="Core Sans NR 55 Medium" panose="020F0603030302020204" pitchFamily="34" charset="0"/>
              </a:rPr>
              <a:t>.</a:t>
            </a:r>
          </a:p>
        </p:txBody>
      </p:sp>
      <p:sp>
        <p:nvSpPr>
          <p:cNvPr id="8" name="Subtitle 7">
            <a:extLst>
              <a:ext uri="{FF2B5EF4-FFF2-40B4-BE49-F238E27FC236}">
                <a16:creationId xmlns:a16="http://schemas.microsoft.com/office/drawing/2014/main" id="{A1804678-6F94-328E-6D8A-BD5729F9B098}"/>
              </a:ext>
            </a:extLst>
          </p:cNvPr>
          <p:cNvSpPr>
            <a:spLocks noGrp="1"/>
          </p:cNvSpPr>
          <p:nvPr>
            <p:ph type="subTitle" idx="1"/>
          </p:nvPr>
        </p:nvSpPr>
        <p:spPr/>
        <p:txBody>
          <a:bodyPr/>
          <a:lstStyle/>
          <a:p>
            <a:r>
              <a:rPr lang="en-GB">
                <a:solidFill>
                  <a:schemeClr val="bg1"/>
                </a:solidFill>
                <a:latin typeface="Core Sans NR 45 Regular" panose="020F0503030302020204" pitchFamily="34" charset="0"/>
              </a:rPr>
              <a:t>Positions the Nordic Swan Ecolabel as </a:t>
            </a:r>
            <a:br>
              <a:rPr lang="en-GB">
                <a:solidFill>
                  <a:schemeClr val="bg1"/>
                </a:solidFill>
                <a:latin typeface="Core Sans NR 45 Regular" panose="020F0503030302020204" pitchFamily="34" charset="0"/>
              </a:rPr>
            </a:br>
            <a:r>
              <a:rPr lang="en-GB">
                <a:solidFill>
                  <a:schemeClr val="bg1"/>
                </a:solidFill>
                <a:latin typeface="Core Sans NR 45 Regular" panose="020F0503030302020204" pitchFamily="34" charset="0"/>
              </a:rPr>
              <a:t>the stricter eco-label and tells our audience that we make it easier for the consumers in their everyday choices. </a:t>
            </a:r>
          </a:p>
          <a:p>
            <a:endParaRPr lang="sv-SE"/>
          </a:p>
        </p:txBody>
      </p:sp>
      <p:pic>
        <p:nvPicPr>
          <p:cNvPr id="7" name="Picture Placeholder 6" descr="A picture containing tree, outdoor, plant, green&#10;&#10;Description automatically generated">
            <a:extLst>
              <a:ext uri="{FF2B5EF4-FFF2-40B4-BE49-F238E27FC236}">
                <a16:creationId xmlns:a16="http://schemas.microsoft.com/office/drawing/2014/main" id="{3F0F807B-51DB-994A-46B3-B2A827FA5DA6}"/>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3035" b="13035"/>
          <a:stretch>
            <a:fillRect/>
          </a:stretch>
        </p:blipFill>
        <p:spPr/>
      </p:pic>
      <p:sp>
        <p:nvSpPr>
          <p:cNvPr id="9" name="Title 1">
            <a:extLst>
              <a:ext uri="{FF2B5EF4-FFF2-40B4-BE49-F238E27FC236}">
                <a16:creationId xmlns:a16="http://schemas.microsoft.com/office/drawing/2014/main" id="{6FE090A1-9060-081C-8702-A52CCAA732BC}"/>
              </a:ext>
            </a:extLst>
          </p:cNvPr>
          <p:cNvSpPr txBox="1">
            <a:spLocks/>
          </p:cNvSpPr>
          <p:nvPr/>
        </p:nvSpPr>
        <p:spPr>
          <a:xfrm>
            <a:off x="559927" y="862524"/>
            <a:ext cx="6513228" cy="2977586"/>
          </a:xfrm>
          <a:prstGeom prst="rect">
            <a:avLst/>
          </a:prstGeom>
          <a:noFill/>
        </p:spPr>
        <p:txBody>
          <a:bodyPr vert="horz" lIns="0" tIns="0" rIns="0" bIns="0" rtlCol="0" anchor="b" anchorCtr="0">
            <a:noAutofit/>
          </a:bodyPr>
          <a:lstStyle>
            <a:lvl1pPr algn="l" defTabSz="914400" rtl="0" eaLnBrk="1" latinLnBrk="0" hangingPunct="1">
              <a:lnSpc>
                <a:spcPct val="83000"/>
              </a:lnSpc>
              <a:spcBef>
                <a:spcPct val="0"/>
              </a:spcBef>
              <a:buNone/>
              <a:defRPr sz="3200" b="1" kern="1200">
                <a:solidFill>
                  <a:schemeClr val="tx2"/>
                </a:solidFill>
                <a:latin typeface="+mj-lt"/>
                <a:ea typeface="+mj-ea"/>
                <a:cs typeface="+mj-cs"/>
              </a:defRPr>
            </a:lvl1pPr>
          </a:lstStyle>
          <a:p>
            <a:r>
              <a:rPr lang="sv-SE" b="0">
                <a:solidFill>
                  <a:schemeClr val="bg1"/>
                </a:solidFill>
                <a:latin typeface="Core Sans NR 55 Medium" panose="020F0603030302020204" pitchFamily="34" charset="0"/>
              </a:rPr>
              <a:t>New </a:t>
            </a:r>
            <a:r>
              <a:rPr lang="sv-SE" b="0" err="1">
                <a:solidFill>
                  <a:schemeClr val="bg1"/>
                </a:solidFill>
                <a:latin typeface="Core Sans NR 55 Medium" panose="020F0603030302020204" pitchFamily="34" charset="0"/>
              </a:rPr>
              <a:t>tagline</a:t>
            </a:r>
            <a:r>
              <a:rPr lang="sv-SE" b="0">
                <a:solidFill>
                  <a:schemeClr val="bg1"/>
                </a:solidFill>
                <a:latin typeface="Core Sans NR 55 Medium" panose="020F0603030302020204" pitchFamily="34" charset="0"/>
              </a:rPr>
              <a:t> – </a:t>
            </a:r>
            <a:r>
              <a:rPr lang="sv-SE" b="0" err="1">
                <a:solidFill>
                  <a:schemeClr val="bg1"/>
                </a:solidFill>
                <a:latin typeface="Core Sans NR 55 Medium" panose="020F0603030302020204" pitchFamily="34" charset="0"/>
              </a:rPr>
              <a:t>that</a:t>
            </a:r>
            <a:r>
              <a:rPr lang="sv-SE" b="0">
                <a:solidFill>
                  <a:schemeClr val="bg1"/>
                </a:solidFill>
                <a:latin typeface="Core Sans NR 55 Medium" panose="020F0603030302020204" pitchFamily="34" charset="0"/>
              </a:rPr>
              <a:t> makes </a:t>
            </a:r>
            <a:br>
              <a:rPr lang="sv-SE" b="0">
                <a:solidFill>
                  <a:schemeClr val="bg1"/>
                </a:solidFill>
                <a:latin typeface="Core Sans NR 55 Medium" panose="020F0603030302020204" pitchFamily="34" charset="0"/>
              </a:rPr>
            </a:br>
            <a:r>
              <a:rPr lang="sv-SE" b="0" err="1">
                <a:solidFill>
                  <a:schemeClr val="bg1"/>
                </a:solidFill>
                <a:latin typeface="Core Sans NR 55 Medium" panose="020F0603030302020204" pitchFamily="34" charset="0"/>
              </a:rPr>
              <a:t>your</a:t>
            </a:r>
            <a:r>
              <a:rPr lang="sv-SE" b="0">
                <a:solidFill>
                  <a:schemeClr val="bg1"/>
                </a:solidFill>
                <a:latin typeface="Core Sans NR 55 Medium" panose="020F0603030302020204" pitchFamily="34" charset="0"/>
              </a:rPr>
              <a:t> brand the </a:t>
            </a:r>
            <a:r>
              <a:rPr lang="sv-SE" b="0" err="1">
                <a:solidFill>
                  <a:schemeClr val="bg1"/>
                </a:solidFill>
                <a:latin typeface="Core Sans NR 55 Medium" panose="020F0603030302020204" pitchFamily="34" charset="0"/>
              </a:rPr>
              <a:t>hero</a:t>
            </a:r>
            <a:br>
              <a:rPr lang="sv-SE">
                <a:solidFill>
                  <a:schemeClr val="bg1"/>
                </a:solidFill>
              </a:rPr>
            </a:br>
            <a:br>
              <a:rPr lang="sv-SE">
                <a:solidFill>
                  <a:schemeClr val="bg1"/>
                </a:solidFill>
              </a:rPr>
            </a:br>
            <a:r>
              <a:rPr lang="sv-SE">
                <a:solidFill>
                  <a:schemeClr val="bg1"/>
                </a:solidFill>
                <a:latin typeface="Core Sans NR 65 Bold" panose="020F0703030302020204" pitchFamily="34" charset="0"/>
              </a:rPr>
              <a:t>Hard to get. </a:t>
            </a:r>
            <a:br>
              <a:rPr lang="sv-SE">
                <a:solidFill>
                  <a:schemeClr val="bg1"/>
                </a:solidFill>
                <a:latin typeface="Core Sans NR 65 Bold" panose="020F0703030302020204" pitchFamily="34" charset="0"/>
              </a:rPr>
            </a:br>
            <a:r>
              <a:rPr lang="sv-SE" err="1">
                <a:solidFill>
                  <a:schemeClr val="bg1"/>
                </a:solidFill>
                <a:latin typeface="Core Sans NR 65 Bold" panose="020F0703030302020204" pitchFamily="34" charset="0"/>
              </a:rPr>
              <a:t>Easy</a:t>
            </a:r>
            <a:r>
              <a:rPr lang="sv-SE">
                <a:solidFill>
                  <a:schemeClr val="bg1"/>
                </a:solidFill>
                <a:latin typeface="Core Sans NR 65 Bold" panose="020F0703030302020204" pitchFamily="34" charset="0"/>
              </a:rPr>
              <a:t> to </a:t>
            </a:r>
            <a:r>
              <a:rPr lang="sv-SE" err="1">
                <a:solidFill>
                  <a:schemeClr val="bg1"/>
                </a:solidFill>
                <a:latin typeface="Core Sans NR 65 Bold" panose="020F0703030302020204" pitchFamily="34" charset="0"/>
              </a:rPr>
              <a:t>choose</a:t>
            </a:r>
            <a:r>
              <a:rPr lang="sv-SE">
                <a:solidFill>
                  <a:schemeClr val="bg1"/>
                </a:solidFill>
                <a:latin typeface="Core Sans NR 65 Bold" panose="020F0703030302020204" pitchFamily="34" charset="0"/>
              </a:rPr>
              <a:t>.</a:t>
            </a:r>
          </a:p>
        </p:txBody>
      </p:sp>
      <p:sp>
        <p:nvSpPr>
          <p:cNvPr id="10" name="Subtitle 7">
            <a:extLst>
              <a:ext uri="{FF2B5EF4-FFF2-40B4-BE49-F238E27FC236}">
                <a16:creationId xmlns:a16="http://schemas.microsoft.com/office/drawing/2014/main" id="{2F22BF26-A348-C772-1DC1-5641EA1CE660}"/>
              </a:ext>
            </a:extLst>
          </p:cNvPr>
          <p:cNvSpPr txBox="1">
            <a:spLocks/>
          </p:cNvSpPr>
          <p:nvPr/>
        </p:nvSpPr>
        <p:spPr>
          <a:xfrm>
            <a:off x="559927" y="4106392"/>
            <a:ext cx="4472774" cy="56474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2"/>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b="1" kern="1200">
                <a:solidFill>
                  <a:schemeClr val="tx2"/>
                </a:solidFill>
                <a:latin typeface="+mj-lt"/>
                <a:ea typeface="+mn-ea"/>
                <a:cs typeface="+mn-cs"/>
              </a:defRPr>
            </a:lvl5pPr>
            <a:lvl6pPr marL="0" indent="0" algn="l" defTabSz="914400" rtl="0" eaLnBrk="1" latinLnBrk="0" hangingPunct="1">
              <a:lnSpc>
                <a:spcPct val="90000"/>
              </a:lnSpc>
              <a:spcBef>
                <a:spcPts val="0"/>
              </a:spcBef>
              <a:spcAft>
                <a:spcPts val="600"/>
              </a:spcAft>
              <a:buFont typeface="Arial" panose="020B0604020202020204" pitchFamily="34" charset="0"/>
              <a:buChar char="​"/>
              <a:defRPr sz="2000" b="0" kern="1200">
                <a:solidFill>
                  <a:schemeClr val="tx2"/>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2000" b="0" kern="1200" baseline="0">
                <a:solidFill>
                  <a:schemeClr val="tx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tx2"/>
                </a:solidFill>
                <a:latin typeface="+mj-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2000" b="1" kern="1200" baseline="0">
                <a:solidFill>
                  <a:schemeClr val="tx2"/>
                </a:solidFill>
                <a:latin typeface="+mj-lt"/>
                <a:ea typeface="+mn-ea"/>
                <a:cs typeface="+mn-cs"/>
              </a:defRPr>
            </a:lvl9pPr>
          </a:lstStyle>
          <a:p>
            <a:r>
              <a:rPr lang="en-GB">
                <a:solidFill>
                  <a:schemeClr val="bg1"/>
                </a:solidFill>
              </a:rPr>
              <a:t>Positions the Nordic Swan Ecolabel as the stricter eco-label and tells our audience that we make it easier for the consumers in their everyday choices. </a:t>
            </a:r>
          </a:p>
          <a:p>
            <a:endParaRPr lang="en-GB">
              <a:solidFill>
                <a:schemeClr val="bg1"/>
              </a:solidFill>
              <a:latin typeface="Core Sans NR 45 Regular" panose="020F0503030302020204" pitchFamily="34" charset="0"/>
            </a:endParaRPr>
          </a:p>
          <a:p>
            <a:endParaRPr lang="sv-SE"/>
          </a:p>
        </p:txBody>
      </p:sp>
    </p:spTree>
    <p:extLst>
      <p:ext uri="{BB962C8B-B14F-4D97-AF65-F5344CB8AC3E}">
        <p14:creationId xmlns:p14="http://schemas.microsoft.com/office/powerpoint/2010/main" val="228692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2806AB-35F0-02B2-1A83-EE56D159FF75}"/>
              </a:ext>
            </a:extLst>
          </p:cNvPr>
          <p:cNvSpPr>
            <a:spLocks noGrp="1"/>
          </p:cNvSpPr>
          <p:nvPr>
            <p:ph type="ftr" sz="quarter" idx="16"/>
          </p:nvPr>
        </p:nvSpPr>
        <p:spPr/>
        <p:txBody>
          <a:bodyPr/>
          <a:lstStyle/>
          <a:p>
            <a:endParaRPr lang="en-GB"/>
          </a:p>
        </p:txBody>
      </p:sp>
      <p:sp>
        <p:nvSpPr>
          <p:cNvPr id="3" name="Slide Number Placeholder 2">
            <a:extLst>
              <a:ext uri="{FF2B5EF4-FFF2-40B4-BE49-F238E27FC236}">
                <a16:creationId xmlns:a16="http://schemas.microsoft.com/office/drawing/2014/main" id="{0031A963-40EA-4884-CA24-93FE3506B14E}"/>
              </a:ext>
            </a:extLst>
          </p:cNvPr>
          <p:cNvSpPr>
            <a:spLocks noGrp="1"/>
          </p:cNvSpPr>
          <p:nvPr>
            <p:ph type="sldNum" sz="quarter" idx="17"/>
          </p:nvPr>
        </p:nvSpPr>
        <p:spPr/>
        <p:txBody>
          <a:bodyPr/>
          <a:lstStyle/>
          <a:p>
            <a:fld id="{23AA811B-2EBD-4900-905E-5BE206449611}" type="slidenum">
              <a:rPr lang="en-GB" smtClean="0"/>
              <a:pPr/>
              <a:t>6</a:t>
            </a:fld>
            <a:endParaRPr lang="en-GB"/>
          </a:p>
        </p:txBody>
      </p:sp>
      <p:sp>
        <p:nvSpPr>
          <p:cNvPr id="7" name="Title 6">
            <a:extLst>
              <a:ext uri="{FF2B5EF4-FFF2-40B4-BE49-F238E27FC236}">
                <a16:creationId xmlns:a16="http://schemas.microsoft.com/office/drawing/2014/main" id="{829E596D-0F1A-0434-9692-26A17697D7E6}"/>
              </a:ext>
            </a:extLst>
          </p:cNvPr>
          <p:cNvSpPr>
            <a:spLocks noGrp="1"/>
          </p:cNvSpPr>
          <p:nvPr>
            <p:ph type="ctrTitle"/>
          </p:nvPr>
        </p:nvSpPr>
        <p:spPr/>
        <p:txBody>
          <a:bodyPr/>
          <a:lstStyle/>
          <a:p>
            <a:r>
              <a:rPr lang="sv-SE">
                <a:latin typeface="Core Sans NR 55 Medium" panose="020F0603030302020204" pitchFamily="34" charset="0"/>
              </a:rPr>
              <a:t>The </a:t>
            </a:r>
            <a:r>
              <a:rPr lang="sv-SE" err="1">
                <a:latin typeface="Core Sans NR 55 Medium" panose="020F0603030302020204" pitchFamily="34" charset="0"/>
              </a:rPr>
              <a:t>campaign</a:t>
            </a:r>
            <a:r>
              <a:rPr lang="sv-SE">
                <a:latin typeface="Core Sans NR 55 Medium" panose="020F0603030302020204" pitchFamily="34" charset="0"/>
              </a:rPr>
              <a:t> kit</a:t>
            </a:r>
          </a:p>
        </p:txBody>
      </p:sp>
      <p:sp>
        <p:nvSpPr>
          <p:cNvPr id="8" name="Subtitle 7">
            <a:extLst>
              <a:ext uri="{FF2B5EF4-FFF2-40B4-BE49-F238E27FC236}">
                <a16:creationId xmlns:a16="http://schemas.microsoft.com/office/drawing/2014/main" id="{9D65F6A7-E343-D27F-2E1E-D8B4A6F746BA}"/>
              </a:ext>
            </a:extLst>
          </p:cNvPr>
          <p:cNvSpPr>
            <a:spLocks noGrp="1"/>
          </p:cNvSpPr>
          <p:nvPr>
            <p:ph type="subTitle" idx="1"/>
          </p:nvPr>
        </p:nvSpPr>
        <p:spPr>
          <a:xfrm>
            <a:off x="576000" y="3341550"/>
            <a:ext cx="4798800" cy="564741"/>
          </a:xfrm>
        </p:spPr>
        <p:txBody>
          <a:bodyPr/>
          <a:lstStyle/>
          <a:p>
            <a:r>
              <a:rPr lang="sv-SE">
                <a:latin typeface="Core Sans NR 45 Regular" panose="020F0503030302020204" pitchFamily="34" charset="0"/>
              </a:rPr>
              <a:t>Copy-texts and </a:t>
            </a:r>
            <a:r>
              <a:rPr lang="sv-SE" err="1">
                <a:latin typeface="Core Sans NR 45 Regular" panose="020F0503030302020204" pitchFamily="34" charset="0"/>
              </a:rPr>
              <a:t>campaign</a:t>
            </a:r>
            <a:r>
              <a:rPr lang="sv-SE">
                <a:latin typeface="Core Sans NR 45 Regular" panose="020F0503030302020204" pitchFamily="34" charset="0"/>
              </a:rPr>
              <a:t> logos </a:t>
            </a:r>
            <a:r>
              <a:rPr lang="sv-SE" err="1">
                <a:latin typeface="Core Sans NR 45 Regular" panose="020F0503030302020204" pitchFamily="34" charset="0"/>
              </a:rPr>
              <a:t>that</a:t>
            </a:r>
            <a:r>
              <a:rPr lang="sv-SE">
                <a:latin typeface="Core Sans NR 45 Regular" panose="020F0503030302020204" pitchFamily="34" charset="0"/>
              </a:rPr>
              <a:t> makes </a:t>
            </a:r>
            <a:r>
              <a:rPr lang="sv-SE" err="1">
                <a:latin typeface="Core Sans NR 45 Regular" panose="020F0503030302020204" pitchFamily="34" charset="0"/>
              </a:rPr>
              <a:t>your</a:t>
            </a:r>
            <a:r>
              <a:rPr lang="sv-SE">
                <a:latin typeface="Core Sans NR 45 Regular" panose="020F0503030302020204" pitchFamily="34" charset="0"/>
              </a:rPr>
              <a:t> brand the </a:t>
            </a:r>
            <a:r>
              <a:rPr lang="sv-SE" err="1">
                <a:latin typeface="Core Sans NR 45 Regular" panose="020F0503030302020204" pitchFamily="34" charset="0"/>
              </a:rPr>
              <a:t>hero</a:t>
            </a:r>
            <a:endParaRPr lang="sv-SE">
              <a:latin typeface="Core Sans NR 45 Regular" panose="020F0503030302020204" pitchFamily="34" charset="0"/>
            </a:endParaRPr>
          </a:p>
        </p:txBody>
      </p:sp>
    </p:spTree>
    <p:extLst>
      <p:ext uri="{BB962C8B-B14F-4D97-AF65-F5344CB8AC3E}">
        <p14:creationId xmlns:p14="http://schemas.microsoft.com/office/powerpoint/2010/main" val="3447719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8032-B04B-E113-0ADD-118A42562821}"/>
              </a:ext>
            </a:extLst>
          </p:cNvPr>
          <p:cNvSpPr>
            <a:spLocks noGrp="1"/>
          </p:cNvSpPr>
          <p:nvPr>
            <p:ph type="title"/>
          </p:nvPr>
        </p:nvSpPr>
        <p:spPr>
          <a:xfrm>
            <a:off x="567431" y="617344"/>
            <a:ext cx="11037888" cy="650054"/>
          </a:xfrm>
        </p:spPr>
        <p:txBody>
          <a:bodyPr/>
          <a:lstStyle/>
          <a:p>
            <a:r>
              <a:rPr lang="en-GB">
                <a:solidFill>
                  <a:srgbClr val="1E5A2F"/>
                </a:solidFill>
                <a:latin typeface="Core Sans NR 65 Bold" panose="020F0703030302020204" pitchFamily="34" charset="0"/>
              </a:rPr>
              <a:t>How to make your brand the hero</a:t>
            </a:r>
          </a:p>
        </p:txBody>
      </p:sp>
      <p:sp>
        <p:nvSpPr>
          <p:cNvPr id="3" name="Text Placeholder 2">
            <a:extLst>
              <a:ext uri="{FF2B5EF4-FFF2-40B4-BE49-F238E27FC236}">
                <a16:creationId xmlns:a16="http://schemas.microsoft.com/office/drawing/2014/main" id="{69289B36-D17B-AFB3-DF41-929E31124877}"/>
              </a:ext>
            </a:extLst>
          </p:cNvPr>
          <p:cNvSpPr>
            <a:spLocks noGrp="1"/>
          </p:cNvSpPr>
          <p:nvPr>
            <p:ph type="body" sz="quarter" idx="13"/>
          </p:nvPr>
        </p:nvSpPr>
        <p:spPr>
          <a:xfrm>
            <a:off x="564735" y="1251513"/>
            <a:ext cx="6731611" cy="5050107"/>
          </a:xfrm>
        </p:spPr>
        <p:txBody>
          <a:bodyPr/>
          <a:lstStyle/>
          <a:p>
            <a:pPr marL="0" indent="0">
              <a:buNone/>
            </a:pPr>
            <a:r>
              <a:rPr lang="en-GB" sz="1600" b="1">
                <a:solidFill>
                  <a:schemeClr val="tx1"/>
                </a:solidFill>
                <a:latin typeface="+mj-lt"/>
              </a:rPr>
              <a:t>First of all – be proud of your Nordic Swan Ecolabel</a:t>
            </a:r>
            <a:r>
              <a:rPr lang="en-GB" sz="1600">
                <a:solidFill>
                  <a:schemeClr val="tx1"/>
                </a:solidFill>
                <a:latin typeface="+mj-lt"/>
              </a:rPr>
              <a:t>! </a:t>
            </a:r>
            <a:br>
              <a:rPr lang="en-GB" sz="1600">
                <a:solidFill>
                  <a:schemeClr val="tx1"/>
                </a:solidFill>
              </a:rPr>
            </a:br>
            <a:r>
              <a:rPr lang="en-GB" sz="1600">
                <a:solidFill>
                  <a:schemeClr val="tx1"/>
                </a:solidFill>
              </a:rPr>
              <a:t>Communicate your hard work and all the requirements you have </a:t>
            </a:r>
            <a:br>
              <a:rPr lang="en-GB" sz="1600">
                <a:solidFill>
                  <a:schemeClr val="tx1"/>
                </a:solidFill>
              </a:rPr>
            </a:br>
            <a:r>
              <a:rPr lang="en-GB" sz="1600">
                <a:solidFill>
                  <a:schemeClr val="tx1"/>
                </a:solidFill>
              </a:rPr>
              <a:t>fought so hard to achieve. </a:t>
            </a:r>
          </a:p>
          <a:p>
            <a:pPr marL="0" indent="0">
              <a:buNone/>
            </a:pPr>
            <a:br>
              <a:rPr lang="en-GB" sz="1600">
                <a:solidFill>
                  <a:schemeClr val="tx1"/>
                </a:solidFill>
                <a:latin typeface="+mj-lt"/>
              </a:rPr>
            </a:br>
            <a:r>
              <a:rPr lang="en-GB" sz="1600" b="1">
                <a:solidFill>
                  <a:schemeClr val="tx1"/>
                </a:solidFill>
                <a:latin typeface="+mj-lt"/>
              </a:rPr>
              <a:t>Tell the story about your product or service and the </a:t>
            </a:r>
            <a:br>
              <a:rPr lang="en-GB" sz="1600" b="1">
                <a:solidFill>
                  <a:schemeClr val="tx1"/>
                </a:solidFill>
                <a:latin typeface="+mj-lt"/>
              </a:rPr>
            </a:br>
            <a:r>
              <a:rPr lang="en-GB" sz="1600" b="1">
                <a:solidFill>
                  <a:schemeClr val="tx1"/>
                </a:solidFill>
                <a:latin typeface="+mj-lt"/>
              </a:rPr>
              <a:t>Nordic Swan Ecolabel</a:t>
            </a:r>
            <a:r>
              <a:rPr lang="en-GB" sz="1600">
                <a:solidFill>
                  <a:schemeClr val="tx1"/>
                </a:solidFill>
                <a:latin typeface="+mj-lt"/>
              </a:rPr>
              <a:t>. </a:t>
            </a:r>
            <a:br>
              <a:rPr lang="en-GB" sz="1600">
                <a:solidFill>
                  <a:schemeClr val="tx1"/>
                </a:solidFill>
              </a:rPr>
            </a:br>
            <a:r>
              <a:rPr lang="en-GB" sz="1600">
                <a:solidFill>
                  <a:schemeClr val="tx1"/>
                </a:solidFill>
              </a:rPr>
              <a:t>How you go way back, or just got to know each other. How you </a:t>
            </a:r>
            <a:br>
              <a:rPr lang="en-GB" sz="1600">
                <a:solidFill>
                  <a:schemeClr val="tx1"/>
                </a:solidFill>
              </a:rPr>
            </a:br>
            <a:r>
              <a:rPr lang="en-GB" sz="1600">
                <a:solidFill>
                  <a:schemeClr val="tx1"/>
                </a:solidFill>
              </a:rPr>
              <a:t>inspire and challenge each other. </a:t>
            </a:r>
          </a:p>
          <a:p>
            <a:pPr marL="0" indent="0">
              <a:buNone/>
            </a:pPr>
            <a:br>
              <a:rPr lang="en-GB" sz="1600">
                <a:solidFill>
                  <a:schemeClr val="tx1"/>
                </a:solidFill>
              </a:rPr>
            </a:br>
            <a:r>
              <a:rPr lang="en-GB" sz="1600" b="1">
                <a:solidFill>
                  <a:schemeClr val="tx1"/>
                </a:solidFill>
                <a:latin typeface="+mj-lt"/>
              </a:rPr>
              <a:t>Tell the story about how your product or service can be trusted as a better environmental choice since it carries Nordic Swan Ecolabel.</a:t>
            </a:r>
            <a:br>
              <a:rPr lang="en-GB" sz="1600" b="1">
                <a:solidFill>
                  <a:schemeClr val="tx1"/>
                </a:solidFill>
              </a:rPr>
            </a:br>
            <a:r>
              <a:rPr lang="en-GB" sz="1600">
                <a:solidFill>
                  <a:schemeClr val="tx1"/>
                </a:solidFill>
              </a:rPr>
              <a:t>They carry the Nordic Swan Ecolabel and are therefore easy to choose </a:t>
            </a:r>
            <a:br>
              <a:rPr lang="en-GB" sz="1600">
                <a:solidFill>
                  <a:schemeClr val="tx1"/>
                </a:solidFill>
              </a:rPr>
            </a:br>
            <a:r>
              <a:rPr lang="en-GB" sz="1600">
                <a:solidFill>
                  <a:schemeClr val="tx1"/>
                </a:solidFill>
              </a:rPr>
              <a:t>for all consumers that wants to make better choices for the environment, </a:t>
            </a:r>
            <a:br>
              <a:rPr lang="en-GB" sz="1600">
                <a:solidFill>
                  <a:schemeClr val="tx1"/>
                </a:solidFill>
              </a:rPr>
            </a:br>
            <a:r>
              <a:rPr lang="en-GB" sz="1600">
                <a:solidFill>
                  <a:schemeClr val="tx1"/>
                </a:solidFill>
              </a:rPr>
              <a:t>the climate and their health.</a:t>
            </a:r>
          </a:p>
          <a:p>
            <a:pPr marL="0" indent="0">
              <a:buNone/>
            </a:pPr>
            <a:br>
              <a:rPr lang="en-GB" sz="1600">
                <a:solidFill>
                  <a:schemeClr val="tx1"/>
                </a:solidFill>
              </a:rPr>
            </a:br>
            <a:r>
              <a:rPr lang="en-GB" sz="1600" b="1">
                <a:solidFill>
                  <a:schemeClr val="tx1"/>
                </a:solidFill>
                <a:latin typeface="+mj-lt"/>
              </a:rPr>
              <a:t>In this campaign kit you will find assets that works perfectly for these purposes </a:t>
            </a:r>
            <a:r>
              <a:rPr lang="en-GB" sz="1600">
                <a:solidFill>
                  <a:schemeClr val="tx1"/>
                </a:solidFill>
              </a:rPr>
              <a:t>– but you may of course choose to tell your story in a whole different manner. But you can be sure that these assets make it easier for you to make your brand the hero. </a:t>
            </a:r>
            <a:br>
              <a:rPr lang="en-GB" sz="1400">
                <a:solidFill>
                  <a:schemeClr val="tx1"/>
                </a:solidFill>
                <a:latin typeface="Core Sans NR 45 Regular" panose="020F0503030302020204" pitchFamily="34" charset="0"/>
              </a:rPr>
            </a:br>
            <a:endParaRPr lang="en-GB" sz="1400">
              <a:solidFill>
                <a:schemeClr val="tx1"/>
              </a:solidFill>
              <a:latin typeface="Core Sans NR 45 Regular" panose="020F0503030302020204" pitchFamily="34" charset="0"/>
            </a:endParaRPr>
          </a:p>
          <a:p>
            <a:pPr marL="0" indent="0">
              <a:buNone/>
            </a:pPr>
            <a:r>
              <a:rPr lang="en-GB" sz="1600">
                <a:solidFill>
                  <a:srgbClr val="1E5A2F"/>
                </a:solidFill>
                <a:latin typeface="Core Sans NR 55 Medium" panose="020F0603030302020204" pitchFamily="34" charset="0"/>
              </a:rPr>
              <a:t>        </a:t>
            </a:r>
          </a:p>
          <a:p>
            <a:pPr marL="0" indent="0">
              <a:buNone/>
            </a:pPr>
            <a:endParaRPr lang="en-GB" sz="1600">
              <a:solidFill>
                <a:srgbClr val="1E5A2F"/>
              </a:solidFill>
              <a:latin typeface="Core Sans NR 55 Medium" panose="020F0603030302020204" pitchFamily="34" charset="0"/>
            </a:endParaRPr>
          </a:p>
          <a:p>
            <a:pPr marL="0" indent="0">
              <a:buNone/>
            </a:pPr>
            <a:endParaRPr lang="en-GB" sz="1600">
              <a:solidFill>
                <a:srgbClr val="1E5A2F"/>
              </a:solidFill>
              <a:latin typeface="Core Sans NR 55 Medium" panose="020F0603030302020204" pitchFamily="34" charset="0"/>
            </a:endParaRPr>
          </a:p>
          <a:p>
            <a:pPr marL="0" indent="0">
              <a:buNone/>
            </a:pPr>
            <a:endParaRPr lang="en-GB" sz="1600">
              <a:solidFill>
                <a:srgbClr val="1E5A2F"/>
              </a:solidFill>
              <a:latin typeface="Core Sans NR 55 Medium" panose="020F0603030302020204" pitchFamily="34" charset="0"/>
            </a:endParaRPr>
          </a:p>
          <a:p>
            <a:pPr marL="0" indent="0">
              <a:buNone/>
            </a:pPr>
            <a:br>
              <a:rPr lang="en-GB" sz="1400">
                <a:solidFill>
                  <a:schemeClr val="tx1"/>
                </a:solidFill>
                <a:latin typeface="Core Sans NR 45 Regular" panose="020F0503030302020204" pitchFamily="34" charset="0"/>
              </a:rPr>
            </a:br>
            <a:endParaRPr lang="en-GB" sz="1400">
              <a:solidFill>
                <a:schemeClr val="tx1"/>
              </a:solidFill>
              <a:latin typeface="Core Sans NR 45 Regular" panose="020F0503030302020204" pitchFamily="34" charset="0"/>
            </a:endParaRPr>
          </a:p>
          <a:p>
            <a:pPr marL="0" indent="0">
              <a:buNone/>
            </a:pPr>
            <a:endParaRPr lang="en-GB" sz="1400">
              <a:solidFill>
                <a:schemeClr val="tx1"/>
              </a:solidFill>
              <a:latin typeface="Core Sans NR 45 Regular" panose="020F0503030302020204" pitchFamily="34" charset="0"/>
            </a:endParaRPr>
          </a:p>
          <a:p>
            <a:pPr marL="0" indent="0">
              <a:buNone/>
            </a:pPr>
            <a:endParaRPr lang="en-GB" sz="1400">
              <a:solidFill>
                <a:schemeClr val="tx1"/>
              </a:solidFill>
              <a:latin typeface="Core Sans NR 45 Regular" panose="020F0503030302020204" pitchFamily="34" charset="0"/>
            </a:endParaRPr>
          </a:p>
          <a:p>
            <a:pPr marL="0" indent="0">
              <a:buNone/>
            </a:pPr>
            <a:r>
              <a:rPr lang="en-GB" sz="1400">
                <a:solidFill>
                  <a:schemeClr val="tx1"/>
                </a:solidFill>
              </a:rPr>
              <a:t>The different assets can be downloaded from here: www.nationalpage </a:t>
            </a:r>
          </a:p>
        </p:txBody>
      </p:sp>
      <p:sp>
        <p:nvSpPr>
          <p:cNvPr id="6" name="Slide Number Placeholder 5">
            <a:extLst>
              <a:ext uri="{FF2B5EF4-FFF2-40B4-BE49-F238E27FC236}">
                <a16:creationId xmlns:a16="http://schemas.microsoft.com/office/drawing/2014/main" id="{8E08A586-2842-D9C0-2B05-7CDF44FAA231}"/>
              </a:ext>
            </a:extLst>
          </p:cNvPr>
          <p:cNvSpPr>
            <a:spLocks noGrp="1"/>
          </p:cNvSpPr>
          <p:nvPr>
            <p:ph type="sldNum" sz="quarter" idx="12"/>
          </p:nvPr>
        </p:nvSpPr>
        <p:spPr/>
        <p:txBody>
          <a:bodyPr/>
          <a:lstStyle/>
          <a:p>
            <a:fld id="{FEC3B1A6-4FBC-4EF4-B95F-5F5000746886}" type="slidenum">
              <a:rPr lang="en-GB" smtClean="0"/>
              <a:pPr/>
              <a:t>7</a:t>
            </a:fld>
            <a:endParaRPr lang="en-GB"/>
          </a:p>
        </p:txBody>
      </p:sp>
      <p:sp>
        <p:nvSpPr>
          <p:cNvPr id="25" name="Rectangle: Diagonal Corners Rounded 24">
            <a:extLst>
              <a:ext uri="{FF2B5EF4-FFF2-40B4-BE49-F238E27FC236}">
                <a16:creationId xmlns:a16="http://schemas.microsoft.com/office/drawing/2014/main" id="{D426B00B-CD95-9C26-C93A-018280B4834A}"/>
              </a:ext>
            </a:extLst>
          </p:cNvPr>
          <p:cNvSpPr/>
          <p:nvPr/>
        </p:nvSpPr>
        <p:spPr>
          <a:xfrm>
            <a:off x="7848601" y="1260835"/>
            <a:ext cx="3752850" cy="3031359"/>
          </a:xfrm>
          <a:prstGeom prst="round2DiagRect">
            <a:avLst>
              <a:gd name="adj1" fmla="val 196"/>
              <a:gd name="adj2" fmla="val 13792"/>
            </a:avLst>
          </a:prstGeom>
          <a:solidFill>
            <a:srgbClr val="1E5A2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noProof="0" err="1"/>
          </a:p>
        </p:txBody>
      </p:sp>
      <p:sp>
        <p:nvSpPr>
          <p:cNvPr id="26" name="TextBox 25">
            <a:extLst>
              <a:ext uri="{FF2B5EF4-FFF2-40B4-BE49-F238E27FC236}">
                <a16:creationId xmlns:a16="http://schemas.microsoft.com/office/drawing/2014/main" id="{2DB2445E-FAA0-7B6E-C7B8-B358EB962F15}"/>
              </a:ext>
            </a:extLst>
          </p:cNvPr>
          <p:cNvSpPr txBox="1"/>
          <p:nvPr/>
        </p:nvSpPr>
        <p:spPr>
          <a:xfrm>
            <a:off x="8085913" y="1700154"/>
            <a:ext cx="3364251" cy="2723823"/>
          </a:xfrm>
          <a:prstGeom prst="rect">
            <a:avLst/>
          </a:prstGeom>
          <a:noFill/>
          <a:ln>
            <a:noFill/>
          </a:ln>
        </p:spPr>
        <p:txBody>
          <a:bodyPr wrap="square" lIns="0" tIns="0" rIns="0" bIns="0" rtlCol="0">
            <a:spAutoFit/>
          </a:bodyPr>
          <a:lstStyle/>
          <a:p>
            <a:pPr algn="l"/>
            <a:r>
              <a:rPr lang="en-GB" sz="1600">
                <a:solidFill>
                  <a:schemeClr val="bg1"/>
                </a:solidFill>
                <a:latin typeface="+mj-lt"/>
              </a:rPr>
              <a:t>Use the assets in this campaign-kit.  You can use them in ads or in your own channels – pretty much everywhere! Make your own material, using the assets we’ve provided you with. </a:t>
            </a:r>
          </a:p>
          <a:p>
            <a:pPr algn="l"/>
            <a:endParaRPr lang="en-GB" sz="1600">
              <a:solidFill>
                <a:schemeClr val="bg1"/>
              </a:solidFill>
              <a:latin typeface="+mj-lt"/>
            </a:endParaRPr>
          </a:p>
          <a:p>
            <a:pPr algn="l"/>
            <a:r>
              <a:rPr lang="en-GB" sz="1600">
                <a:solidFill>
                  <a:schemeClr val="bg1"/>
                </a:solidFill>
                <a:latin typeface="+mj-lt"/>
              </a:rPr>
              <a:t>And feel free to share our videos and </a:t>
            </a:r>
            <a:r>
              <a:rPr lang="en-GB" sz="1600" err="1">
                <a:solidFill>
                  <a:schemeClr val="bg1"/>
                </a:solidFill>
                <a:latin typeface="+mj-lt"/>
              </a:rPr>
              <a:t>SoMe</a:t>
            </a:r>
            <a:r>
              <a:rPr lang="en-GB" sz="1600">
                <a:solidFill>
                  <a:schemeClr val="bg1"/>
                </a:solidFill>
                <a:latin typeface="+mj-lt"/>
              </a:rPr>
              <a:t>-posts in your own channels.</a:t>
            </a:r>
            <a:br>
              <a:rPr lang="en-GB" sz="1600">
                <a:solidFill>
                  <a:schemeClr val="bg1"/>
                </a:solidFill>
                <a:latin typeface="+mj-lt"/>
              </a:rPr>
            </a:br>
            <a:br>
              <a:rPr lang="en-GB" sz="1600"/>
            </a:br>
            <a:r>
              <a:rPr lang="en-GB" sz="1600"/>
              <a:t> </a:t>
            </a:r>
          </a:p>
        </p:txBody>
      </p:sp>
    </p:spTree>
    <p:extLst>
      <p:ext uri="{BB962C8B-B14F-4D97-AF65-F5344CB8AC3E}">
        <p14:creationId xmlns:p14="http://schemas.microsoft.com/office/powerpoint/2010/main" val="3658669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37C7F2-22C9-D671-E62E-3437FFB4A00F}"/>
              </a:ext>
            </a:extLst>
          </p:cNvPr>
          <p:cNvSpPr>
            <a:spLocks noGrp="1"/>
          </p:cNvSpPr>
          <p:nvPr>
            <p:ph type="title"/>
          </p:nvPr>
        </p:nvSpPr>
        <p:spPr/>
        <p:txBody>
          <a:bodyPr/>
          <a:lstStyle/>
          <a:p>
            <a:r>
              <a:rPr lang="en-GB">
                <a:solidFill>
                  <a:srgbClr val="1E5A2F"/>
                </a:solidFill>
                <a:latin typeface="Core Sans NR 65 Bold" panose="020F0703030302020204" pitchFamily="34" charset="0"/>
              </a:rPr>
              <a:t>Copy-text that makes your company the hero</a:t>
            </a:r>
            <a:endParaRPr lang="en-GB"/>
          </a:p>
        </p:txBody>
      </p:sp>
      <p:sp>
        <p:nvSpPr>
          <p:cNvPr id="6" name="Subtitle 5">
            <a:extLst>
              <a:ext uri="{FF2B5EF4-FFF2-40B4-BE49-F238E27FC236}">
                <a16:creationId xmlns:a16="http://schemas.microsoft.com/office/drawing/2014/main" id="{F9136CDC-83A6-2A1E-FDC4-86EAA141D7F5}"/>
              </a:ext>
            </a:extLst>
          </p:cNvPr>
          <p:cNvSpPr>
            <a:spLocks noGrp="1"/>
          </p:cNvSpPr>
          <p:nvPr>
            <p:ph type="subTitle" idx="24"/>
          </p:nvPr>
        </p:nvSpPr>
        <p:spPr>
          <a:xfrm>
            <a:off x="584403" y="1143258"/>
            <a:ext cx="6908882" cy="1069996"/>
          </a:xfrm>
        </p:spPr>
        <p:txBody>
          <a:bodyPr/>
          <a:lstStyle/>
          <a:p>
            <a:r>
              <a:rPr lang="en-GB" sz="1400">
                <a:solidFill>
                  <a:schemeClr val="tx1"/>
                </a:solidFill>
              </a:rPr>
              <a:t>We have created copy texts in three different lengths, all designed to make your brand the hero. Feel free to use these copy texts as you like when you communicate your products </a:t>
            </a:r>
            <a:br>
              <a:rPr lang="en-GB" sz="1400">
                <a:solidFill>
                  <a:schemeClr val="tx1"/>
                </a:solidFill>
              </a:rPr>
            </a:br>
            <a:r>
              <a:rPr lang="en-GB" sz="1400">
                <a:solidFill>
                  <a:schemeClr val="tx1"/>
                </a:solidFill>
              </a:rPr>
              <a:t>or services that are labelled with the Nordic Swan Ecolabel. </a:t>
            </a:r>
          </a:p>
        </p:txBody>
      </p:sp>
      <p:sp>
        <p:nvSpPr>
          <p:cNvPr id="7" name="Text Placeholder 6">
            <a:extLst>
              <a:ext uri="{FF2B5EF4-FFF2-40B4-BE49-F238E27FC236}">
                <a16:creationId xmlns:a16="http://schemas.microsoft.com/office/drawing/2014/main" id="{88CA95CB-A06C-069E-41C2-60FEAAAE486D}"/>
              </a:ext>
            </a:extLst>
          </p:cNvPr>
          <p:cNvSpPr>
            <a:spLocks noGrp="1"/>
          </p:cNvSpPr>
          <p:nvPr>
            <p:ph type="body" sz="quarter" idx="28"/>
          </p:nvPr>
        </p:nvSpPr>
        <p:spPr>
          <a:xfrm>
            <a:off x="576263" y="3939702"/>
            <a:ext cx="3488400" cy="2070572"/>
          </a:xfrm>
        </p:spPr>
        <p:txBody>
          <a:bodyPr/>
          <a:lstStyle/>
          <a:p>
            <a:pPr marL="0" indent="0">
              <a:spcBef>
                <a:spcPts val="600"/>
              </a:spcBef>
              <a:spcAft>
                <a:spcPts val="600"/>
              </a:spcAft>
              <a:buNone/>
            </a:pPr>
            <a:r>
              <a:rPr lang="en-US" sz="1200" u="sng">
                <a:solidFill>
                  <a:srgbClr val="000000"/>
                </a:solidFill>
                <a:effectLst/>
                <a:latin typeface="Arial Nova Light" panose="020B0304020202020204" pitchFamily="34" charset="0"/>
              </a:rPr>
              <a:t>Mini </a:t>
            </a:r>
            <a:endParaRPr lang="en-US" sz="1200">
              <a:solidFill>
                <a:srgbClr val="000000"/>
              </a:solidFill>
              <a:effectLst/>
              <a:latin typeface="Arial Nova Light" panose="020B0304020202020204" pitchFamily="34" charset="0"/>
            </a:endParaRPr>
          </a:p>
          <a:p>
            <a:pPr marL="0" indent="0">
              <a:buNone/>
            </a:pPr>
            <a:r>
              <a:rPr lang="en-GB" sz="1200">
                <a:solidFill>
                  <a:srgbClr val="000000"/>
                </a:solidFill>
                <a:effectLst/>
                <a:latin typeface="Arial Nova Light" panose="020B0304020202020204" pitchFamily="34" charset="0"/>
              </a:rPr>
              <a:t>We chose the Nordic Swan Ecolabel because it is one of the world’s toughest environmental certifications. </a:t>
            </a:r>
          </a:p>
          <a:p>
            <a:pPr marL="0" indent="0">
              <a:buNone/>
            </a:pPr>
            <a:r>
              <a:rPr lang="en-GB" sz="1200">
                <a:solidFill>
                  <a:srgbClr val="000000"/>
                </a:solidFill>
                <a:effectLst/>
              </a:rPr>
              <a:t>We did it for you. </a:t>
            </a:r>
          </a:p>
          <a:p>
            <a:pPr marL="0" indent="0">
              <a:buNone/>
            </a:pPr>
            <a:r>
              <a:rPr lang="en-GB" sz="1200">
                <a:solidFill>
                  <a:srgbClr val="000000"/>
                </a:solidFill>
                <a:effectLst/>
                <a:latin typeface="Arial Nova Light" panose="020B0304020202020204" pitchFamily="34" charset="0"/>
              </a:rPr>
              <a:t>And the environment.</a:t>
            </a:r>
            <a:r>
              <a:rPr lang="en-US" sz="1200">
                <a:solidFill>
                  <a:srgbClr val="000000"/>
                </a:solidFill>
                <a:effectLst/>
              </a:rPr>
              <a:t> </a:t>
            </a:r>
            <a:endParaRPr lang="en-US" sz="1200">
              <a:solidFill>
                <a:srgbClr val="000000"/>
              </a:solidFill>
            </a:endParaRPr>
          </a:p>
          <a:p>
            <a:pPr marL="0" indent="0">
              <a:buNone/>
            </a:pPr>
            <a:r>
              <a:rPr lang="en-US" sz="1200">
                <a:solidFill>
                  <a:srgbClr val="000000"/>
                </a:solidFill>
                <a:effectLst/>
              </a:rPr>
              <a:t>We are proud we made it.   </a:t>
            </a:r>
            <a:r>
              <a:rPr lang="en-GB" sz="1200">
                <a:effectLst/>
                <a:ea typeface="Calibri" panose="020F0502020204030204" pitchFamily="34" charset="0"/>
              </a:rPr>
              <a:t> </a:t>
            </a:r>
            <a:endParaRPr lang="sv-SE" sz="1200">
              <a:effectLst/>
              <a:ea typeface="Calibri" panose="020F0502020204030204" pitchFamily="34" charset="0"/>
            </a:endParaRPr>
          </a:p>
          <a:p>
            <a:pPr marL="0" indent="0">
              <a:spcBef>
                <a:spcPts val="600"/>
              </a:spcBef>
              <a:buNone/>
            </a:pPr>
            <a:endParaRPr lang="sv-SE" sz="1200">
              <a:effectLst/>
              <a:ea typeface="Calibri" panose="020F0502020204030204" pitchFamily="34" charset="0"/>
            </a:endParaRPr>
          </a:p>
          <a:p>
            <a:pPr marL="0" indent="0">
              <a:spcBef>
                <a:spcPts val="600"/>
              </a:spcBef>
              <a:spcAft>
                <a:spcPts val="600"/>
              </a:spcAft>
              <a:buNone/>
            </a:pPr>
            <a:endParaRPr lang="en-GB" sz="1200">
              <a:solidFill>
                <a:srgbClr val="000000"/>
              </a:solidFill>
              <a:effectLst/>
              <a:latin typeface="Arial Nova Light" panose="020B0304020202020204" pitchFamily="34" charset="0"/>
            </a:endParaRPr>
          </a:p>
          <a:p>
            <a:pPr marL="0" indent="0">
              <a:spcBef>
                <a:spcPts val="600"/>
              </a:spcBef>
              <a:buNone/>
            </a:pPr>
            <a:endParaRPr lang="sv-SE" sz="1200">
              <a:solidFill>
                <a:schemeClr val="tx1"/>
              </a:solidFill>
              <a:effectLst/>
              <a:ea typeface="Calibri" panose="020F0502020204030204" pitchFamily="34" charset="0"/>
            </a:endParaRPr>
          </a:p>
        </p:txBody>
      </p:sp>
      <p:sp>
        <p:nvSpPr>
          <p:cNvPr id="8" name="Text Placeholder 7">
            <a:extLst>
              <a:ext uri="{FF2B5EF4-FFF2-40B4-BE49-F238E27FC236}">
                <a16:creationId xmlns:a16="http://schemas.microsoft.com/office/drawing/2014/main" id="{8981665F-D60B-33A8-2DD8-8C7105B5A3CC}"/>
              </a:ext>
            </a:extLst>
          </p:cNvPr>
          <p:cNvSpPr>
            <a:spLocks noGrp="1"/>
          </p:cNvSpPr>
          <p:nvPr>
            <p:ph type="body" sz="quarter" idx="34"/>
          </p:nvPr>
        </p:nvSpPr>
        <p:spPr>
          <a:xfrm>
            <a:off x="4350876" y="3005847"/>
            <a:ext cx="3488400" cy="3004427"/>
          </a:xfrm>
        </p:spPr>
        <p:txBody>
          <a:bodyPr/>
          <a:lstStyle/>
          <a:p>
            <a:pPr marL="0" indent="0">
              <a:buNone/>
            </a:pPr>
            <a:r>
              <a:rPr lang="en-US" sz="1200" u="sng">
                <a:solidFill>
                  <a:schemeClr val="tx1"/>
                </a:solidFill>
                <a:effectLst/>
                <a:ea typeface="Calibri" panose="020F0502020204030204" pitchFamily="34" charset="0"/>
              </a:rPr>
              <a:t>Midi </a:t>
            </a:r>
            <a:br>
              <a:rPr lang="en-US" sz="1200" b="1" u="sng">
                <a:solidFill>
                  <a:schemeClr val="tx1"/>
                </a:solidFill>
                <a:effectLst/>
                <a:ea typeface="Calibri" panose="020F0502020204030204" pitchFamily="34" charset="0"/>
              </a:rPr>
            </a:br>
            <a:r>
              <a:rPr lang="en-GB" sz="1200">
                <a:solidFill>
                  <a:srgbClr val="000000"/>
                </a:solidFill>
                <a:effectLst/>
              </a:rPr>
              <a:t>We chose the Nordic Swan Ecolabel because it is one of the world’s toughest environmental certifications. </a:t>
            </a:r>
          </a:p>
          <a:p>
            <a:pPr marL="0" indent="0">
              <a:buNone/>
            </a:pPr>
            <a:r>
              <a:rPr lang="en-GB" sz="1200">
                <a:solidFill>
                  <a:srgbClr val="000000"/>
                </a:solidFill>
                <a:effectLst/>
              </a:rPr>
              <a:t>We did it for you. </a:t>
            </a:r>
          </a:p>
          <a:p>
            <a:pPr marL="0" indent="0">
              <a:buNone/>
            </a:pPr>
            <a:r>
              <a:rPr lang="en-GB" sz="1200">
                <a:solidFill>
                  <a:srgbClr val="000000"/>
                </a:solidFill>
                <a:effectLst/>
              </a:rPr>
              <a:t>And the environment. </a:t>
            </a:r>
          </a:p>
          <a:p>
            <a:pPr marL="0" indent="0">
              <a:buNone/>
            </a:pPr>
            <a:r>
              <a:rPr lang="en-US" sz="1200">
                <a:solidFill>
                  <a:srgbClr val="000000"/>
                </a:solidFill>
                <a:effectLst/>
              </a:rPr>
              <a:t>Considering only one environmental aspect is difficult enough, but the Nordic Swan Ecolabel considers all the relevant ones, from resources and chemicals to climate and biodiversity – throughout the entire product’s life. </a:t>
            </a:r>
            <a:endParaRPr lang="en-US" sz="1200">
              <a:solidFill>
                <a:srgbClr val="000000"/>
              </a:solidFill>
            </a:endParaRPr>
          </a:p>
          <a:p>
            <a:pPr marL="0" indent="0">
              <a:buNone/>
            </a:pPr>
            <a:r>
              <a:rPr lang="en-US" sz="1200">
                <a:solidFill>
                  <a:srgbClr val="000000"/>
                </a:solidFill>
                <a:effectLst/>
              </a:rPr>
              <a:t>We are proud we made it.   </a:t>
            </a:r>
            <a:r>
              <a:rPr lang="en-GB" sz="1200">
                <a:effectLst/>
                <a:ea typeface="Calibri" panose="020F0502020204030204" pitchFamily="34" charset="0"/>
              </a:rPr>
              <a:t> </a:t>
            </a:r>
            <a:endParaRPr lang="sv-SE" sz="1200">
              <a:effectLst/>
              <a:ea typeface="Calibri" panose="020F0502020204030204" pitchFamily="34" charset="0"/>
            </a:endParaRPr>
          </a:p>
          <a:p>
            <a:endParaRPr lang="sv-SE" sz="1200"/>
          </a:p>
        </p:txBody>
      </p:sp>
      <p:sp>
        <p:nvSpPr>
          <p:cNvPr id="9" name="Text Placeholder 8">
            <a:extLst>
              <a:ext uri="{FF2B5EF4-FFF2-40B4-BE49-F238E27FC236}">
                <a16:creationId xmlns:a16="http://schemas.microsoft.com/office/drawing/2014/main" id="{02D8FFDD-21F7-DBB0-E28E-81828A8D674F}"/>
              </a:ext>
            </a:extLst>
          </p:cNvPr>
          <p:cNvSpPr>
            <a:spLocks noGrp="1"/>
          </p:cNvSpPr>
          <p:nvPr>
            <p:ph type="body" sz="quarter" idx="35"/>
          </p:nvPr>
        </p:nvSpPr>
        <p:spPr>
          <a:xfrm>
            <a:off x="8125488" y="2266543"/>
            <a:ext cx="3488400" cy="3743731"/>
          </a:xfrm>
        </p:spPr>
        <p:txBody>
          <a:bodyPr/>
          <a:lstStyle/>
          <a:p>
            <a:pPr marL="0" marR="0" indent="0">
              <a:spcBef>
                <a:spcPts val="0"/>
              </a:spcBef>
              <a:spcAft>
                <a:spcPts val="0"/>
              </a:spcAft>
              <a:buNone/>
            </a:pPr>
            <a:r>
              <a:rPr lang="en-US" sz="1200" u="sng">
                <a:solidFill>
                  <a:schemeClr val="tx1"/>
                </a:solidFill>
                <a:effectLst/>
                <a:ea typeface="Calibri" panose="020F0502020204030204" pitchFamily="34" charset="0"/>
              </a:rPr>
              <a:t>Maxi </a:t>
            </a:r>
          </a:p>
          <a:p>
            <a:pPr marL="0" indent="0">
              <a:buNone/>
            </a:pPr>
            <a:r>
              <a:rPr lang="en-GB" sz="1200">
                <a:solidFill>
                  <a:srgbClr val="000000"/>
                </a:solidFill>
                <a:effectLst/>
                <a:latin typeface="Arial Nova Light" panose="020B0304020202020204" pitchFamily="34" charset="0"/>
              </a:rPr>
              <a:t>We chose the Nordic Swan Ecolabel because  </a:t>
            </a:r>
            <a:br>
              <a:rPr lang="en-GB" sz="1200">
                <a:solidFill>
                  <a:srgbClr val="000000"/>
                </a:solidFill>
                <a:effectLst/>
                <a:latin typeface="Arial Nova Light" panose="020B0304020202020204" pitchFamily="34" charset="0"/>
              </a:rPr>
            </a:br>
            <a:r>
              <a:rPr lang="en-GB" sz="1200">
                <a:solidFill>
                  <a:srgbClr val="000000"/>
                </a:solidFill>
                <a:effectLst/>
                <a:latin typeface="Arial Nova Light" panose="020B0304020202020204" pitchFamily="34" charset="0"/>
              </a:rPr>
              <a:t>it is one of the world’s toughest environmental certifications. </a:t>
            </a:r>
            <a:endParaRPr lang="en-GB" sz="1200">
              <a:solidFill>
                <a:srgbClr val="000000"/>
              </a:solidFill>
              <a:effectLst/>
            </a:endParaRPr>
          </a:p>
          <a:p>
            <a:pPr marL="0" indent="0">
              <a:buNone/>
            </a:pPr>
            <a:r>
              <a:rPr lang="en-GB" sz="1200">
                <a:solidFill>
                  <a:srgbClr val="000000"/>
                </a:solidFill>
                <a:effectLst/>
              </a:rPr>
              <a:t>We did it for you. </a:t>
            </a:r>
          </a:p>
          <a:p>
            <a:pPr marL="0" indent="0">
              <a:buNone/>
            </a:pPr>
            <a:r>
              <a:rPr lang="en-GB" sz="1200">
                <a:solidFill>
                  <a:srgbClr val="000000"/>
                </a:solidFill>
                <a:effectLst/>
              </a:rPr>
              <a:t>And the environment. </a:t>
            </a:r>
          </a:p>
          <a:p>
            <a:pPr marL="0" indent="0">
              <a:buNone/>
            </a:pPr>
            <a:r>
              <a:rPr lang="en-US" sz="1200">
                <a:solidFill>
                  <a:srgbClr val="000000"/>
                </a:solidFill>
                <a:effectLst/>
                <a:latin typeface="Arial Nova Light" panose="020B0304020202020204" pitchFamily="34" charset="0"/>
              </a:rPr>
              <a:t>Considering only one environmental aspect is difficult enough, but the Nordic Swan Ecolabel considers all the relevant ones, from resources and chemicals to climate and biodiversity. To further complicate things: Have you heard the term “lifecycle perspective”? Well, we have. It means to consider all stages of a product’s life from raw materials, production, and use to </a:t>
            </a:r>
            <a:br>
              <a:rPr lang="en-US" sz="1200">
                <a:solidFill>
                  <a:srgbClr val="000000"/>
                </a:solidFill>
                <a:effectLst/>
                <a:latin typeface="Arial Nova Light" panose="020B0304020202020204" pitchFamily="34" charset="0"/>
              </a:rPr>
            </a:br>
            <a:r>
              <a:rPr lang="en-US" sz="1200">
                <a:solidFill>
                  <a:srgbClr val="000000"/>
                </a:solidFill>
                <a:effectLst/>
                <a:latin typeface="Arial Nova Light" panose="020B0304020202020204" pitchFamily="34" charset="0"/>
              </a:rPr>
              <a:t>re-use, recycling and waste.</a:t>
            </a:r>
            <a:r>
              <a:rPr lang="en-US" sz="1200" i="1">
                <a:solidFill>
                  <a:srgbClr val="000000"/>
                </a:solidFill>
                <a:effectLst/>
                <a:latin typeface="Arial Nova Light" panose="020B0304020202020204" pitchFamily="34" charset="0"/>
              </a:rPr>
              <a:t> </a:t>
            </a:r>
            <a:r>
              <a:rPr lang="en-GB" sz="1200">
                <a:solidFill>
                  <a:srgbClr val="000000"/>
                </a:solidFill>
                <a:effectLst/>
                <a:latin typeface="Arial Nova Light" panose="020B0304020202020204" pitchFamily="34" charset="0"/>
              </a:rPr>
              <a:t> </a:t>
            </a:r>
            <a:endParaRPr lang="en-US" sz="1200">
              <a:solidFill>
                <a:srgbClr val="000000"/>
              </a:solidFill>
            </a:endParaRPr>
          </a:p>
          <a:p>
            <a:pPr marL="0" indent="0">
              <a:buNone/>
            </a:pPr>
            <a:r>
              <a:rPr lang="en-US" sz="1200">
                <a:solidFill>
                  <a:srgbClr val="000000"/>
                </a:solidFill>
                <a:effectLst/>
              </a:rPr>
              <a:t>We are proud we made it.   </a:t>
            </a:r>
            <a:r>
              <a:rPr lang="en-GB" sz="1200">
                <a:effectLst/>
                <a:ea typeface="Calibri" panose="020F0502020204030204" pitchFamily="34" charset="0"/>
              </a:rPr>
              <a:t> </a:t>
            </a:r>
            <a:endParaRPr lang="sv-SE" sz="1200">
              <a:effectLst/>
              <a:ea typeface="Calibri" panose="020F0502020204030204" pitchFamily="34" charset="0"/>
            </a:endParaRPr>
          </a:p>
          <a:p>
            <a:pPr marL="0" indent="0">
              <a:spcAft>
                <a:spcPts val="0"/>
              </a:spcAft>
              <a:buNone/>
            </a:pPr>
            <a:endParaRPr lang="sv-SE" sz="1200"/>
          </a:p>
        </p:txBody>
      </p:sp>
      <p:sp>
        <p:nvSpPr>
          <p:cNvPr id="4" name="Slide Number Placeholder 3">
            <a:extLst>
              <a:ext uri="{FF2B5EF4-FFF2-40B4-BE49-F238E27FC236}">
                <a16:creationId xmlns:a16="http://schemas.microsoft.com/office/drawing/2014/main" id="{7590FCF8-BDB1-B6DA-7EA4-A6196A4DD3F4}"/>
              </a:ext>
            </a:extLst>
          </p:cNvPr>
          <p:cNvSpPr>
            <a:spLocks noGrp="1"/>
          </p:cNvSpPr>
          <p:nvPr>
            <p:ph type="sldNum" sz="quarter" idx="33"/>
          </p:nvPr>
        </p:nvSpPr>
        <p:spPr/>
        <p:txBody>
          <a:bodyPr/>
          <a:lstStyle/>
          <a:p>
            <a:fld id="{FEC3B1A6-4FBC-4EF4-B95F-5F5000746886}" type="slidenum">
              <a:rPr lang="en-GB" smtClean="0"/>
              <a:pPr/>
              <a:t>8</a:t>
            </a:fld>
            <a:endParaRPr lang="en-GB"/>
          </a:p>
        </p:txBody>
      </p:sp>
    </p:spTree>
    <p:extLst>
      <p:ext uri="{BB962C8B-B14F-4D97-AF65-F5344CB8AC3E}">
        <p14:creationId xmlns:p14="http://schemas.microsoft.com/office/powerpoint/2010/main" val="375433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Diagonal Corners Rounded 16">
            <a:extLst>
              <a:ext uri="{FF2B5EF4-FFF2-40B4-BE49-F238E27FC236}">
                <a16:creationId xmlns:a16="http://schemas.microsoft.com/office/drawing/2014/main" id="{F98F3C68-B907-44A8-D6FB-305345FE9EDD}"/>
              </a:ext>
            </a:extLst>
          </p:cNvPr>
          <p:cNvSpPr/>
          <p:nvPr/>
        </p:nvSpPr>
        <p:spPr>
          <a:xfrm>
            <a:off x="119271" y="105165"/>
            <a:ext cx="11920182" cy="6647670"/>
          </a:xfrm>
          <a:prstGeom prst="round2DiagRect">
            <a:avLst>
              <a:gd name="adj1" fmla="val 0"/>
              <a:gd name="adj2" fmla="val 3774"/>
            </a:avLst>
          </a:prstGeom>
          <a:solidFill>
            <a:srgbClr val="82838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sv-SE" noProof="0"/>
          </a:p>
        </p:txBody>
      </p:sp>
      <p:sp>
        <p:nvSpPr>
          <p:cNvPr id="2" name="Title 1">
            <a:extLst>
              <a:ext uri="{FF2B5EF4-FFF2-40B4-BE49-F238E27FC236}">
                <a16:creationId xmlns:a16="http://schemas.microsoft.com/office/drawing/2014/main" id="{9A3C9AE0-BA16-756E-C1DC-21612E1F79B3}"/>
              </a:ext>
            </a:extLst>
          </p:cNvPr>
          <p:cNvSpPr>
            <a:spLocks noGrp="1"/>
          </p:cNvSpPr>
          <p:nvPr>
            <p:ph type="title"/>
          </p:nvPr>
        </p:nvSpPr>
        <p:spPr>
          <a:xfrm>
            <a:off x="576000" y="611187"/>
            <a:ext cx="11037888" cy="541752"/>
          </a:xfrm>
        </p:spPr>
        <p:txBody>
          <a:bodyPr/>
          <a:lstStyle/>
          <a:p>
            <a:r>
              <a:rPr lang="sv-SE" err="1">
                <a:solidFill>
                  <a:schemeClr val="bg1"/>
                </a:solidFill>
                <a:latin typeface="Core Sans NR 65 Bold" panose="020F0703030302020204" pitchFamily="34" charset="0"/>
                <a:cs typeface="CordiaUPC" panose="020B0304020202020204" pitchFamily="34" charset="-34"/>
              </a:rPr>
              <a:t>Graphic</a:t>
            </a:r>
            <a:r>
              <a:rPr lang="sv-SE">
                <a:solidFill>
                  <a:schemeClr val="bg1"/>
                </a:solidFill>
                <a:latin typeface="Core Sans NR 65 Bold" panose="020F0703030302020204" pitchFamily="34" charset="0"/>
                <a:cs typeface="CordiaUPC" panose="020B0304020202020204" pitchFamily="34" charset="-34"/>
              </a:rPr>
              <a:t> </a:t>
            </a:r>
            <a:r>
              <a:rPr lang="sv-SE" err="1">
                <a:solidFill>
                  <a:schemeClr val="bg1"/>
                </a:solidFill>
                <a:latin typeface="Core Sans NR 65 Bold" panose="020F0703030302020204" pitchFamily="34" charset="0"/>
                <a:cs typeface="CordiaUPC" panose="020B0304020202020204" pitchFamily="34" charset="-34"/>
              </a:rPr>
              <a:t>guidelines</a:t>
            </a:r>
            <a:br>
              <a:rPr lang="sv-SE">
                <a:solidFill>
                  <a:schemeClr val="bg1"/>
                </a:solidFill>
                <a:latin typeface="Core Sans NR 55 Medium" panose="020F0603030302020204" pitchFamily="34" charset="0"/>
                <a:cs typeface="CordiaUPC" panose="020B0304020202020204" pitchFamily="34" charset="-34"/>
              </a:rPr>
            </a:br>
            <a:r>
              <a:rPr lang="sv-SE">
                <a:solidFill>
                  <a:schemeClr val="bg1"/>
                </a:solidFill>
                <a:latin typeface="Core Sans NR 55 Medium" panose="020F0603030302020204" pitchFamily="34" charset="0"/>
                <a:cs typeface="CordiaUPC" panose="020B0304020202020204" pitchFamily="34" charset="-34"/>
              </a:rPr>
              <a:t> </a:t>
            </a:r>
          </a:p>
        </p:txBody>
      </p:sp>
      <p:sp>
        <p:nvSpPr>
          <p:cNvPr id="6" name="Slide Number Placeholder 5">
            <a:extLst>
              <a:ext uri="{FF2B5EF4-FFF2-40B4-BE49-F238E27FC236}">
                <a16:creationId xmlns:a16="http://schemas.microsoft.com/office/drawing/2014/main" id="{A96D0F0D-7F0B-B813-35E0-A4EAB40D6B01}"/>
              </a:ext>
            </a:extLst>
          </p:cNvPr>
          <p:cNvSpPr>
            <a:spLocks noGrp="1"/>
          </p:cNvSpPr>
          <p:nvPr>
            <p:ph type="sldNum" sz="quarter" idx="12"/>
          </p:nvPr>
        </p:nvSpPr>
        <p:spPr/>
        <p:txBody>
          <a:bodyPr/>
          <a:lstStyle/>
          <a:p>
            <a:fld id="{FEC3B1A6-4FBC-4EF4-B95F-5F5000746886}" type="slidenum">
              <a:rPr lang="en-GB" smtClean="0"/>
              <a:pPr/>
              <a:t>9</a:t>
            </a:fld>
            <a:endParaRPr lang="en-GB"/>
          </a:p>
        </p:txBody>
      </p:sp>
      <p:sp>
        <p:nvSpPr>
          <p:cNvPr id="32" name="Rectangle 2">
            <a:extLst>
              <a:ext uri="{FF2B5EF4-FFF2-40B4-BE49-F238E27FC236}">
                <a16:creationId xmlns:a16="http://schemas.microsoft.com/office/drawing/2014/main" id="{C7D9297E-3A11-E380-B30E-DE7A6FE32AF9}"/>
              </a:ext>
            </a:extLst>
          </p:cNvPr>
          <p:cNvSpPr>
            <a:spLocks noChangeArrowheads="1"/>
          </p:cNvSpPr>
          <p:nvPr/>
        </p:nvSpPr>
        <p:spPr bwMode="auto">
          <a:xfrm>
            <a:off x="495162" y="1092318"/>
            <a:ext cx="84876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1600" b="0" i="0" u="none" strike="noStrike" cap="none" normalizeH="0" baseline="0">
              <a:ln>
                <a:noFill/>
              </a:ln>
              <a:solidFill>
                <a:schemeClr val="tx1"/>
              </a:solidFill>
              <a:effectLst/>
              <a:latin typeface="Core Sans NR 45 Regular" panose="020F0503030302020204" pitchFamily="34" charset="0"/>
            </a:endParaRPr>
          </a:p>
        </p:txBody>
      </p:sp>
      <p:sp>
        <p:nvSpPr>
          <p:cNvPr id="37" name="Rectangle 3">
            <a:extLst>
              <a:ext uri="{FF2B5EF4-FFF2-40B4-BE49-F238E27FC236}">
                <a16:creationId xmlns:a16="http://schemas.microsoft.com/office/drawing/2014/main" id="{98F972CF-AD4A-E775-3BB4-C591EB6383F7}"/>
              </a:ext>
            </a:extLst>
          </p:cNvPr>
          <p:cNvSpPr>
            <a:spLocks noChangeArrowheads="1"/>
          </p:cNvSpPr>
          <p:nvPr/>
        </p:nvSpPr>
        <p:spPr bwMode="auto">
          <a:xfrm>
            <a:off x="0" y="120878"/>
            <a:ext cx="21191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800" b="0" i="0" u="none" strike="noStrike" cap="none" normalizeH="0" baseline="0">
                <a:ln>
                  <a:noFill/>
                </a:ln>
                <a:solidFill>
                  <a:schemeClr val="tx1"/>
                </a:solidFill>
                <a:effectLst/>
              </a:rPr>
              <a:t> </a:t>
            </a:r>
            <a:endParaRPr kumimoji="0" lang="sv-SE" altLang="sv-SE"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73395463-11FE-595D-0022-E9661A4DC186}"/>
              </a:ext>
            </a:extLst>
          </p:cNvPr>
          <p:cNvSpPr txBox="1"/>
          <p:nvPr/>
        </p:nvSpPr>
        <p:spPr>
          <a:xfrm>
            <a:off x="585236" y="1742066"/>
            <a:ext cx="7463295" cy="3231654"/>
          </a:xfrm>
          <a:prstGeom prst="rect">
            <a:avLst/>
          </a:prstGeom>
          <a:noFill/>
        </p:spPr>
        <p:txBody>
          <a:bodyPr wrap="square" lIns="0" tIns="0" rIns="0" bIns="0" numCol="2" spcCol="360000" rtlCol="0">
            <a:spAutoFit/>
          </a:bodyPr>
          <a:lstStyle/>
          <a:p>
            <a:pPr algn="l"/>
            <a:r>
              <a:rPr lang="en-GB" sz="1400" dirty="0">
                <a:solidFill>
                  <a:schemeClr val="bg1"/>
                </a:solidFill>
              </a:rPr>
              <a:t>Only use the campaign logo in relation to products or services who are Nordic Swan </a:t>
            </a:r>
            <a:r>
              <a:rPr lang="en-GB" sz="1400" dirty="0" err="1">
                <a:solidFill>
                  <a:schemeClr val="bg1"/>
                </a:solidFill>
              </a:rPr>
              <a:t>Ecolabelled</a:t>
            </a:r>
            <a:r>
              <a:rPr lang="en-GB" sz="1400" dirty="0">
                <a:solidFill>
                  <a:schemeClr val="bg1"/>
                </a:solidFill>
              </a:rPr>
              <a:t>.  </a:t>
            </a:r>
          </a:p>
          <a:p>
            <a:pPr algn="l"/>
            <a:endParaRPr lang="en-GB" sz="1400" dirty="0">
              <a:solidFill>
                <a:schemeClr val="bg1"/>
              </a:solidFill>
            </a:endParaRPr>
          </a:p>
          <a:p>
            <a:pPr algn="l"/>
            <a:r>
              <a:rPr lang="en-GB" sz="1400" dirty="0">
                <a:solidFill>
                  <a:schemeClr val="bg1"/>
                </a:solidFill>
              </a:rPr>
              <a:t>It must be clear, which products or services are </a:t>
            </a:r>
            <a:r>
              <a:rPr lang="en-GB" sz="1400" dirty="0" err="1">
                <a:solidFill>
                  <a:schemeClr val="bg1"/>
                </a:solidFill>
              </a:rPr>
              <a:t>ecolabelled</a:t>
            </a:r>
            <a:r>
              <a:rPr lang="en-GB" sz="1400" dirty="0">
                <a:solidFill>
                  <a:schemeClr val="bg1"/>
                </a:solidFill>
              </a:rPr>
              <a:t>, and who the sender of the communication is.</a:t>
            </a:r>
          </a:p>
          <a:p>
            <a:pPr algn="l"/>
            <a:endParaRPr lang="en-GB" sz="1400" dirty="0">
              <a:solidFill>
                <a:schemeClr val="bg1"/>
              </a:solidFill>
            </a:endParaRPr>
          </a:p>
          <a:p>
            <a:pPr algn="l"/>
            <a:r>
              <a:rPr lang="en-GB" sz="1400" dirty="0">
                <a:solidFill>
                  <a:schemeClr val="bg1"/>
                </a:solidFill>
              </a:rPr>
              <a:t>The placement of the campaign logo depends on whether all products or services in the marketing material are </a:t>
            </a:r>
            <a:r>
              <a:rPr lang="en-GB" sz="1400" dirty="0" err="1">
                <a:solidFill>
                  <a:schemeClr val="bg1"/>
                </a:solidFill>
              </a:rPr>
              <a:t>ecolabelled</a:t>
            </a:r>
            <a:r>
              <a:rPr lang="en-GB" sz="1400" dirty="0">
                <a:solidFill>
                  <a:schemeClr val="bg1"/>
                </a:solidFill>
              </a:rPr>
              <a:t> or only some of them.</a:t>
            </a:r>
          </a:p>
          <a:p>
            <a:pPr algn="l"/>
            <a:endParaRPr lang="en-GB" sz="1400" dirty="0">
              <a:solidFill>
                <a:schemeClr val="bg1"/>
              </a:solidFill>
            </a:endParaRPr>
          </a:p>
          <a:p>
            <a:pPr algn="l"/>
            <a:endParaRPr lang="en-GB" sz="1400" dirty="0">
              <a:solidFill>
                <a:schemeClr val="bg1"/>
              </a:solidFill>
            </a:endParaRPr>
          </a:p>
          <a:p>
            <a:pPr algn="l"/>
            <a:endParaRPr lang="en-GB" sz="1400" dirty="0">
              <a:solidFill>
                <a:schemeClr val="bg1"/>
              </a:solidFill>
            </a:endParaRPr>
          </a:p>
          <a:p>
            <a:pPr algn="l"/>
            <a:r>
              <a:rPr lang="en-GB" sz="1400" dirty="0">
                <a:solidFill>
                  <a:schemeClr val="bg1"/>
                </a:solidFill>
              </a:rPr>
              <a:t>If not all products or services in the marketing material are </a:t>
            </a:r>
            <a:r>
              <a:rPr lang="en-GB" sz="1400" dirty="0" err="1">
                <a:solidFill>
                  <a:schemeClr val="bg1"/>
                </a:solidFill>
              </a:rPr>
              <a:t>ecolabelled</a:t>
            </a:r>
            <a:r>
              <a:rPr lang="en-GB" sz="1400" dirty="0">
                <a:solidFill>
                  <a:schemeClr val="bg1"/>
                </a:solidFill>
              </a:rPr>
              <a:t>, it must be clear, which products are </a:t>
            </a:r>
            <a:r>
              <a:rPr lang="en-GB" sz="1400" dirty="0" err="1">
                <a:solidFill>
                  <a:schemeClr val="bg1"/>
                </a:solidFill>
              </a:rPr>
              <a:t>ecolabelled</a:t>
            </a:r>
            <a:r>
              <a:rPr lang="en-GB" sz="1400" dirty="0">
                <a:solidFill>
                  <a:schemeClr val="bg1"/>
                </a:solidFill>
              </a:rPr>
              <a:t> and which </a:t>
            </a:r>
            <a:br>
              <a:rPr lang="en-GB" sz="1400" dirty="0">
                <a:solidFill>
                  <a:schemeClr val="bg1"/>
                </a:solidFill>
              </a:rPr>
            </a:br>
            <a:r>
              <a:rPr lang="en-GB" sz="1400" dirty="0">
                <a:solidFill>
                  <a:schemeClr val="bg1"/>
                </a:solidFill>
              </a:rPr>
              <a:t>are not.</a:t>
            </a:r>
            <a:br>
              <a:rPr lang="en-GB" sz="1400" dirty="0">
                <a:solidFill>
                  <a:schemeClr val="bg1"/>
                </a:solidFill>
              </a:rPr>
            </a:br>
            <a:br>
              <a:rPr lang="en-GB" sz="1400" dirty="0">
                <a:solidFill>
                  <a:schemeClr val="bg1"/>
                </a:solidFill>
              </a:rPr>
            </a:br>
            <a:r>
              <a:rPr lang="en-GB" sz="1400" dirty="0">
                <a:solidFill>
                  <a:schemeClr val="bg1"/>
                </a:solidFill>
              </a:rPr>
              <a:t>Balance the prominence of the campaign logo and your own logo and identity.</a:t>
            </a:r>
            <a:br>
              <a:rPr lang="en-GB" sz="1400" dirty="0">
                <a:solidFill>
                  <a:schemeClr val="bg1"/>
                </a:solidFill>
              </a:rPr>
            </a:br>
            <a:endParaRPr lang="en-GB" sz="1400" dirty="0">
              <a:solidFill>
                <a:schemeClr val="bg1"/>
              </a:solidFill>
            </a:endParaRPr>
          </a:p>
          <a:p>
            <a:pPr algn="l"/>
            <a:r>
              <a:rPr lang="en-GB" sz="1400" dirty="0">
                <a:solidFill>
                  <a:schemeClr val="bg1"/>
                </a:solidFill>
              </a:rPr>
              <a:t>The campaign logo can be used in all kind of your marketing material.</a:t>
            </a:r>
          </a:p>
          <a:p>
            <a:pPr algn="l"/>
            <a:endParaRPr lang="en-GB" sz="1400" dirty="0">
              <a:solidFill>
                <a:schemeClr val="bg1"/>
              </a:solidFill>
            </a:endParaRPr>
          </a:p>
          <a:p>
            <a:pPr algn="l"/>
            <a:r>
              <a:rPr lang="en-GB" sz="1400" i="1" dirty="0">
                <a:solidFill>
                  <a:schemeClr val="bg1"/>
                </a:solidFill>
              </a:rPr>
              <a:t>If you want the logo with the English logo </a:t>
            </a:r>
          </a:p>
          <a:p>
            <a:pPr algn="l"/>
            <a:r>
              <a:rPr lang="en-GB" sz="1400" i="1" dirty="0">
                <a:solidFill>
                  <a:schemeClr val="bg1"/>
                </a:solidFill>
              </a:rPr>
              <a:t>“Hard to get. Easy to choose.” Send us an email </a:t>
            </a:r>
            <a:r>
              <a:rPr lang="en-GB" sz="1400" i="1" dirty="0">
                <a:solidFill>
                  <a:schemeClr val="bg1"/>
                </a:solidFill>
                <a:sym typeface="Wingdings" panose="05000000000000000000" pitchFamily="2" charset="2"/>
              </a:rPr>
              <a:t></a:t>
            </a:r>
            <a:endParaRPr lang="sv-SE" sz="1400" i="1" dirty="0">
              <a:solidFill>
                <a:schemeClr val="bg1"/>
              </a:solidFill>
            </a:endParaRPr>
          </a:p>
        </p:txBody>
      </p:sp>
      <p:pic>
        <p:nvPicPr>
          <p:cNvPr id="12" name="Picture 11" descr="A green and white logo&#10;&#10;Description automatically generated">
            <a:extLst>
              <a:ext uri="{FF2B5EF4-FFF2-40B4-BE49-F238E27FC236}">
                <a16:creationId xmlns:a16="http://schemas.microsoft.com/office/drawing/2014/main" id="{D1C9657E-9B12-4AA9-A41D-BDFEA7FF2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505" y="509675"/>
            <a:ext cx="9781022" cy="5501825"/>
          </a:xfrm>
          <a:prstGeom prst="rect">
            <a:avLst/>
          </a:prstGeom>
        </p:spPr>
      </p:pic>
    </p:spTree>
    <p:extLst>
      <p:ext uri="{BB962C8B-B14F-4D97-AF65-F5344CB8AC3E}">
        <p14:creationId xmlns:p14="http://schemas.microsoft.com/office/powerpoint/2010/main" val="1773750447"/>
      </p:ext>
    </p:extLst>
  </p:cSld>
  <p:clrMapOvr>
    <a:masterClrMapping/>
  </p:clrMapOvr>
</p:sld>
</file>

<file path=ppt/theme/theme1.xml><?xml version="1.0" encoding="utf-8"?>
<a:theme xmlns:a="http://schemas.openxmlformats.org/drawingml/2006/main" name="Nordic Swan Ecolabel-UK">
  <a:themeElements>
    <a:clrScheme name="Ecolabel">
      <a:dk1>
        <a:srgbClr val="000000"/>
      </a:dk1>
      <a:lt1>
        <a:srgbClr val="FFFFFF"/>
      </a:lt1>
      <a:dk2>
        <a:srgbClr val="65665C"/>
      </a:dk2>
      <a:lt2>
        <a:srgbClr val="EBEBEB"/>
      </a:lt2>
      <a:accent1>
        <a:srgbClr val="6E8E68"/>
      </a:accent1>
      <a:accent2>
        <a:srgbClr val="007398"/>
      </a:accent2>
      <a:accent3>
        <a:srgbClr val="C3D3E7"/>
      </a:accent3>
      <a:accent4>
        <a:srgbClr val="1E5A2F"/>
      </a:accent4>
      <a:accent5>
        <a:srgbClr val="0E304D"/>
      </a:accent5>
      <a:accent6>
        <a:srgbClr val="4C9CB6"/>
      </a:accent6>
      <a:hlink>
        <a:srgbClr val="6E8E68"/>
      </a:hlink>
      <a:folHlink>
        <a:srgbClr val="007398"/>
      </a:folHlink>
    </a:clrScheme>
    <a:fontScheme name="Ecolabel">
      <a:majorFont>
        <a:latin typeface="Arial Nova"/>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a:srgbClr val="6E8E68"/>
    </a:custClr>
    <a:custClr>
      <a:srgbClr val="7DB428"/>
    </a:custClr>
    <a:custClr>
      <a:srgbClr val="1E5A2F"/>
    </a:custClr>
    <a:custClr>
      <a:srgbClr val="828381"/>
    </a:custClr>
    <a:custClr>
      <a:srgbClr val="0E304D"/>
    </a:custClr>
    <a:custClr>
      <a:srgbClr val="007398"/>
    </a:custClr>
    <a:custClr>
      <a:srgbClr val="4C9CB6"/>
    </a:custClr>
    <a:custClr>
      <a:srgbClr val="FFFFFF"/>
    </a:custClr>
    <a:custClr>
      <a:srgbClr val="FFFFFF"/>
    </a:custClr>
    <a:custClr>
      <a:srgbClr val="FFFFFF"/>
    </a:custClr>
    <a:custClr>
      <a:srgbClr val="D9E1D4"/>
    </a:custClr>
    <a:custClr>
      <a:srgbClr val="E4EBCF"/>
    </a:custClr>
    <a:custClr>
      <a:srgbClr val="B7C3B7"/>
    </a:custClr>
    <a:custClr>
      <a:srgbClr val="EBEBEB"/>
    </a:custClr>
    <a:custClr>
      <a:srgbClr val="A6BCD4"/>
    </a:custClr>
    <a:custClr>
      <a:srgbClr val="C3D3E7"/>
    </a:custClr>
    <a:custClr>
      <a:srgbClr val="CFDFED"/>
    </a:custClr>
    <a:custClr>
      <a:srgbClr val="FFFFFF"/>
    </a:custClr>
    <a:custClr>
      <a:srgbClr val="FFFFFF"/>
    </a:custClr>
    <a:custClr>
      <a:srgbClr val="FFFFFF"/>
    </a:custClr>
  </a:custClrLst>
  <a:extLst>
    <a:ext uri="{05A4C25C-085E-4340-85A3-A5531E510DB2}">
      <thm15:themeFamily xmlns:thm15="http://schemas.microsoft.com/office/thememl/2012/main" name="Nordic Swan Ecolabel_Template" id="{08CDC175-A547-40A0-B58A-0F55AFB802DC}" vid="{3919D91B-902D-4DA7-BF44-86689A172FAC}"/>
    </a:ext>
  </a:extLst>
</a:theme>
</file>

<file path=ppt/theme/theme2.xml><?xml version="1.0" encoding="utf-8"?>
<a:theme xmlns:a="http://schemas.openxmlformats.org/drawingml/2006/main" name="Miljomaerkning SE">
  <a:themeElements>
    <a:clrScheme name="Miljømærkning Danmark">
      <a:dk1>
        <a:srgbClr val="000000"/>
      </a:dk1>
      <a:lt1>
        <a:srgbClr val="FFFFFF"/>
      </a:lt1>
      <a:dk2>
        <a:srgbClr val="65665C"/>
      </a:dk2>
      <a:lt2>
        <a:srgbClr val="EBEBEB"/>
      </a:lt2>
      <a:accent1>
        <a:srgbClr val="6E8E68"/>
      </a:accent1>
      <a:accent2>
        <a:srgbClr val="007398"/>
      </a:accent2>
      <a:accent3>
        <a:srgbClr val="C3D3E7"/>
      </a:accent3>
      <a:accent4>
        <a:srgbClr val="1E5A2F"/>
      </a:accent4>
      <a:accent5>
        <a:srgbClr val="0E304D"/>
      </a:accent5>
      <a:accent6>
        <a:srgbClr val="4C9CB6"/>
      </a:accent6>
      <a:hlink>
        <a:srgbClr val="6E8E68"/>
      </a:hlink>
      <a:folHlink>
        <a:srgbClr val="007398"/>
      </a:folHlink>
    </a:clrScheme>
    <a:fontScheme name="Miljømærkning Danmark">
      <a:majorFont>
        <a:latin typeface="Arial Nova"/>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a:srgbClr val="6E8E68"/>
    </a:custClr>
    <a:custClr>
      <a:srgbClr val="7DB428"/>
    </a:custClr>
    <a:custClr>
      <a:srgbClr val="1E5A2F"/>
    </a:custClr>
    <a:custClr>
      <a:srgbClr val="828381"/>
    </a:custClr>
    <a:custClr>
      <a:srgbClr val="0E304D"/>
    </a:custClr>
    <a:custClr>
      <a:srgbClr val="007398"/>
    </a:custClr>
    <a:custClr>
      <a:srgbClr val="4C9CB6"/>
    </a:custClr>
    <a:custClr>
      <a:srgbClr val="FFFFFF"/>
    </a:custClr>
    <a:custClr>
      <a:srgbClr val="FFFFFF"/>
    </a:custClr>
    <a:custClr>
      <a:srgbClr val="FFFFFF"/>
    </a:custClr>
    <a:custClr>
      <a:srgbClr val="D9E1D4"/>
    </a:custClr>
    <a:custClr>
      <a:srgbClr val="E4EBCF"/>
    </a:custClr>
    <a:custClr>
      <a:srgbClr val="B7C3B7"/>
    </a:custClr>
    <a:custClr>
      <a:srgbClr val="EBEBEB"/>
    </a:custClr>
    <a:custClr>
      <a:srgbClr val="A6BCD4"/>
    </a:custClr>
    <a:custClr>
      <a:srgbClr val="C3D3E7"/>
    </a:custClr>
    <a:custClr>
      <a:srgbClr val="CFDFED"/>
    </a:custClr>
    <a:custClr>
      <a:srgbClr val="FFFFFF"/>
    </a:custClr>
    <a:custClr>
      <a:srgbClr val="FFFFFF"/>
    </a:custClr>
    <a:custClr>
      <a:srgbClr val="FFFFFF"/>
    </a:custClr>
  </a:custClrLst>
  <a:extLst>
    <a:ext uri="{05A4C25C-085E-4340-85A3-A5531E510DB2}">
      <thm15:themeFamily xmlns:thm15="http://schemas.microsoft.com/office/thememl/2012/main" name="Mockups.potx" id="{A07BD13A-709F-415F-A291-410549A95E89}" vid="{8B1E2001-EB05-498F-A405-7279608E92E2}"/>
    </a:ext>
  </a:extLst>
</a:theme>
</file>

<file path=ppt/theme/theme3.xml><?xml version="1.0" encoding="utf-8"?>
<a:theme xmlns:a="http://schemas.openxmlformats.org/drawingml/2006/main" name="Office-tema">
  <a:themeElements>
    <a:clrScheme name="Ecolabel">
      <a:dk1>
        <a:srgbClr val="000000"/>
      </a:dk1>
      <a:lt1>
        <a:srgbClr val="FFFFFF"/>
      </a:lt1>
      <a:dk2>
        <a:srgbClr val="65665C"/>
      </a:dk2>
      <a:lt2>
        <a:srgbClr val="EBEBEB"/>
      </a:lt2>
      <a:accent1>
        <a:srgbClr val="6E8E68"/>
      </a:accent1>
      <a:accent2>
        <a:srgbClr val="007398"/>
      </a:accent2>
      <a:accent3>
        <a:srgbClr val="C3D3E7"/>
      </a:accent3>
      <a:accent4>
        <a:srgbClr val="1E5A2F"/>
      </a:accent4>
      <a:accent5>
        <a:srgbClr val="0E304D"/>
      </a:accent5>
      <a:accent6>
        <a:srgbClr val="4C9CB6"/>
      </a:accent6>
      <a:hlink>
        <a:srgbClr val="6E8E68"/>
      </a:hlink>
      <a:folHlink>
        <a:srgbClr val="007398"/>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6E8E68"/>
    </a:custClr>
    <a:custClr>
      <a:srgbClr val="7DB428"/>
    </a:custClr>
    <a:custClr>
      <a:srgbClr val="1E5A2F"/>
    </a:custClr>
    <a:custClr>
      <a:srgbClr val="828381"/>
    </a:custClr>
    <a:custClr>
      <a:srgbClr val="0E304D"/>
    </a:custClr>
    <a:custClr>
      <a:srgbClr val="007398"/>
    </a:custClr>
    <a:custClr>
      <a:srgbClr val="4C9CB6"/>
    </a:custClr>
    <a:custClr>
      <a:srgbClr val="FFFFFF"/>
    </a:custClr>
    <a:custClr>
      <a:srgbClr val="FFFFFF"/>
    </a:custClr>
    <a:custClr>
      <a:srgbClr val="FFFFFF"/>
    </a:custClr>
    <a:custClr>
      <a:srgbClr val="D9E1D4"/>
    </a:custClr>
    <a:custClr>
      <a:srgbClr val="E4EBCF"/>
    </a:custClr>
    <a:custClr>
      <a:srgbClr val="B7C3B7"/>
    </a:custClr>
    <a:custClr>
      <a:srgbClr val="EBEBEB"/>
    </a:custClr>
    <a:custClr>
      <a:srgbClr val="A6BCD4"/>
    </a:custClr>
    <a:custClr>
      <a:srgbClr val="C3D3E7"/>
    </a:custClr>
    <a:custClr>
      <a:srgbClr val="CFDFED"/>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abel">
      <a:dk1>
        <a:srgbClr val="000000"/>
      </a:dk1>
      <a:lt1>
        <a:srgbClr val="FFFFFF"/>
      </a:lt1>
      <a:dk2>
        <a:srgbClr val="65665C"/>
      </a:dk2>
      <a:lt2>
        <a:srgbClr val="EBEBEB"/>
      </a:lt2>
      <a:accent1>
        <a:srgbClr val="6E8E68"/>
      </a:accent1>
      <a:accent2>
        <a:srgbClr val="007398"/>
      </a:accent2>
      <a:accent3>
        <a:srgbClr val="C3D3E7"/>
      </a:accent3>
      <a:accent4>
        <a:srgbClr val="1E5A2F"/>
      </a:accent4>
      <a:accent5>
        <a:srgbClr val="0E304D"/>
      </a:accent5>
      <a:accent6>
        <a:srgbClr val="4C9CB6"/>
      </a:accent6>
      <a:hlink>
        <a:srgbClr val="6E8E68"/>
      </a:hlink>
      <a:folHlink>
        <a:srgbClr val="007398"/>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a:srgbClr val="6E8E68"/>
    </a:custClr>
    <a:custClr>
      <a:srgbClr val="7DB428"/>
    </a:custClr>
    <a:custClr>
      <a:srgbClr val="1E5A2F"/>
    </a:custClr>
    <a:custClr>
      <a:srgbClr val="828381"/>
    </a:custClr>
    <a:custClr>
      <a:srgbClr val="0E304D"/>
    </a:custClr>
    <a:custClr>
      <a:srgbClr val="007398"/>
    </a:custClr>
    <a:custClr>
      <a:srgbClr val="4C9CB6"/>
    </a:custClr>
    <a:custClr>
      <a:srgbClr val="FFFFFF"/>
    </a:custClr>
    <a:custClr>
      <a:srgbClr val="FFFFFF"/>
    </a:custClr>
    <a:custClr>
      <a:srgbClr val="FFFFFF"/>
    </a:custClr>
    <a:custClr>
      <a:srgbClr val="D9E1D4"/>
    </a:custClr>
    <a:custClr>
      <a:srgbClr val="E4EBCF"/>
    </a:custClr>
    <a:custClr>
      <a:srgbClr val="B7C3B7"/>
    </a:custClr>
    <a:custClr>
      <a:srgbClr val="EBEBEB"/>
    </a:custClr>
    <a:custClr>
      <a:srgbClr val="A6BCD4"/>
    </a:custClr>
    <a:custClr>
      <a:srgbClr val="C3D3E7"/>
    </a:custClr>
    <a:custClr>
      <a:srgbClr val="CFDFED"/>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d748f2-4a39-4d23-8ef1-67e9c82c45e3">
      <Terms xmlns="http://schemas.microsoft.com/office/infopath/2007/PartnerControls"/>
    </lcf76f155ced4ddcb4097134ff3c332f>
    <TaxCatchAll xmlns="3016e744-44d3-47c5-b09a-bdfbc0a59987" xsi:nil="true"/>
    <SharedWithUsers xmlns="3016e744-44d3-47c5-b09a-bdfbc0a59987">
      <UserInfo>
        <DisplayName>Christine Opland</DisplayName>
        <AccountId>76</AccountId>
        <AccountType/>
      </UserInfo>
      <UserInfo>
        <DisplayName>Mikael Heiskanen</DisplayName>
        <AccountId>84</AccountId>
        <AccountType/>
      </UserInfo>
      <UserInfo>
        <DisplayName>Charlotte Rajsager Bredahl</DisplayName>
        <AccountId>16</AccountId>
        <AccountType/>
      </UserInfo>
      <UserInfo>
        <DisplayName>Linda Näkne (Svanen)</DisplayName>
        <AccountId>14</AccountId>
        <AccountType/>
      </UserInfo>
      <UserInfo>
        <DisplayName>Cecilia Wilhelmsson (Svanen)</DisplayName>
        <AccountId>80</AccountId>
        <AccountType/>
      </UserInfo>
      <UserInfo>
        <DisplayName>Fredrik Winqvist (Svanen)</DisplayName>
        <AccountId>109</AccountId>
        <AccountType/>
      </UserInfo>
      <UserInfo>
        <DisplayName>Sonja Mansikkamäki</DisplayName>
        <AccountId>113</AccountId>
        <AccountType/>
      </UserInfo>
      <UserInfo>
        <DisplayName>Gro-Ellen Linnås</DisplayName>
        <AccountId>75</AccountId>
        <AccountType/>
      </UserInfo>
      <UserInfo>
        <DisplayName>Minna Kinnari</DisplayName>
        <AccountId>25</AccountId>
        <AccountType/>
      </UserInfo>
      <UserInfo>
        <DisplayName>Christian Quarles van Ufford (Svanen)</DisplayName>
        <AccountId>13</AccountId>
        <AccountType/>
      </UserInfo>
      <UserInfo>
        <DisplayName>Anne-Grethe Henriksen</DisplayName>
        <AccountId>15</AccountId>
        <AccountType/>
      </UserInfo>
      <UserInfo>
        <DisplayName>Linnéa Hallgren (Svanen)</DisplayName>
        <AccountId>11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7E3482F43FF94DB1148F692C7322EE" ma:contentTypeVersion="18" ma:contentTypeDescription="Create a new document." ma:contentTypeScope="" ma:versionID="67347a010996adbd26cb3e5cc4a0958c">
  <xsd:schema xmlns:xsd="http://www.w3.org/2001/XMLSchema" xmlns:xs="http://www.w3.org/2001/XMLSchema" xmlns:p="http://schemas.microsoft.com/office/2006/metadata/properties" xmlns:ns2="3016e744-44d3-47c5-b09a-bdfbc0a59987" xmlns:ns3="79d748f2-4a39-4d23-8ef1-67e9c82c45e3" targetNamespace="http://schemas.microsoft.com/office/2006/metadata/properties" ma:root="true" ma:fieldsID="9703682e2594b9f20d5c553bce219387" ns2:_="" ns3:_="">
    <xsd:import namespace="3016e744-44d3-47c5-b09a-bdfbc0a59987"/>
    <xsd:import namespace="79d748f2-4a39-4d23-8ef1-67e9c82c45e3"/>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16e744-44d3-47c5-b09a-bdfbc0a59987"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b2bee41b-2444-450d-ae5b-c80ff9948af2}" ma:internalName="TaxCatchAll" ma:showField="CatchAllData" ma:web="3016e744-44d3-47c5-b09a-bdfbc0a5998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d748f2-4a39-4d23-8ef1-67e9c82c45e3"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4970455-bdf1-4299-8c3c-b3ce243de74c"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CB0BD8-7710-48EC-AF29-B13D1562E018}">
  <ds:schemaRefs>
    <ds:schemaRef ds:uri="41f83e86-134f-41d5-b228-25653fba70b3"/>
    <ds:schemaRef ds:uri="c1e461dc-aa5e-4aea-88a3-ecab88c3b27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9d748f2-4a39-4d23-8ef1-67e9c82c45e3"/>
    <ds:schemaRef ds:uri="3016e744-44d3-47c5-b09a-bdfbc0a59987"/>
  </ds:schemaRefs>
</ds:datastoreItem>
</file>

<file path=customXml/itemProps2.xml><?xml version="1.0" encoding="utf-8"?>
<ds:datastoreItem xmlns:ds="http://schemas.openxmlformats.org/officeDocument/2006/customXml" ds:itemID="{BFFD82E1-9672-4269-A803-42A766D0AF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16e744-44d3-47c5-b09a-bdfbc0a59987"/>
    <ds:schemaRef ds:uri="79d748f2-4a39-4d23-8ef1-67e9c82c45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D1D5A3-B67C-4FB2-BD8F-9604857F81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Template_Nordic Swan Ecolabel</Template>
  <TotalTime>12</TotalTime>
  <Words>2158</Words>
  <Application>Microsoft Office PowerPoint</Application>
  <PresentationFormat>Widescreen</PresentationFormat>
  <Paragraphs>176</Paragraphs>
  <Slides>15</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Arial Nova</vt:lpstr>
      <vt:lpstr>Arial Nova Light</vt:lpstr>
      <vt:lpstr>Core Sans NR 35 Light</vt:lpstr>
      <vt:lpstr>Core Sans NR 45 Regular</vt:lpstr>
      <vt:lpstr>Core Sans NR 55 Medium</vt:lpstr>
      <vt:lpstr>Core Sans NR 65 Bold</vt:lpstr>
      <vt:lpstr>Segoe UI</vt:lpstr>
      <vt:lpstr>Nordic Swan Ecolabel-UK</vt:lpstr>
      <vt:lpstr>Miljomaerkning SE</vt:lpstr>
      <vt:lpstr>Campaign kit</vt:lpstr>
      <vt:lpstr>Table of contents</vt:lpstr>
      <vt:lpstr>PowerPoint Presentation</vt:lpstr>
      <vt:lpstr>You are the heroes – the brands that made it </vt:lpstr>
      <vt:lpstr>New tagline:  Hard to get.  Easy to choose.</vt:lpstr>
      <vt:lpstr>The campaign kit</vt:lpstr>
      <vt:lpstr>How to make your brand the hero</vt:lpstr>
      <vt:lpstr>Copy-text that makes your company the hero</vt:lpstr>
      <vt:lpstr>Graphic guidelines  </vt:lpstr>
      <vt:lpstr>PowerPoint Presentation</vt:lpstr>
      <vt:lpstr>Inspiration for social media – example posts</vt:lpstr>
      <vt:lpstr>Here is how you can use the campaign for your advantage</vt:lpstr>
      <vt:lpstr>#nationaloptions</vt:lpstr>
      <vt:lpstr>Internal activation</vt:lpstr>
      <vt:lpstr>Stay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Campaign kit</dc:title>
  <dc:creator>Linda Näkne (Svanen)</dc:creator>
  <cp:lastModifiedBy>Ester Alda Hrafnhildar Bragadóttir - UST</cp:lastModifiedBy>
  <cp:revision>2</cp:revision>
  <cp:lastPrinted>2023-05-17T07:40:06Z</cp:lastPrinted>
  <dcterms:created xsi:type="dcterms:W3CDTF">2023-04-12T08:16:55Z</dcterms:created>
  <dcterms:modified xsi:type="dcterms:W3CDTF">2024-01-05T12:56:19Z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0x0101005E7E3482F43FF94DB1148F692C7322EE</vt:lpwstr>
  </property>
  <property fmtid="{D5CDD505-2E9C-101B-9397-08002B2CF9AE}" pid="4" name="Order">
    <vt:lpwstr>4735300.00000000</vt:lpwstr>
  </property>
  <property fmtid="{D5CDD505-2E9C-101B-9397-08002B2CF9AE}" pid="5" name="_ExtendedDescription">
    <vt:lpwstr/>
  </property>
</Properties>
</file>