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923" r:id="rId5"/>
  </p:sldMasterIdLst>
  <p:notesMasterIdLst>
    <p:notesMasterId r:id="rId21"/>
  </p:notesMasterIdLst>
  <p:handoutMasterIdLst>
    <p:handoutMasterId r:id="rId22"/>
  </p:handoutMasterIdLst>
  <p:sldIdLst>
    <p:sldId id="579" r:id="rId6"/>
    <p:sldId id="580" r:id="rId7"/>
    <p:sldId id="2147197770" r:id="rId8"/>
    <p:sldId id="2147197780" r:id="rId9"/>
    <p:sldId id="2147197769" r:id="rId10"/>
    <p:sldId id="2147197746" r:id="rId11"/>
    <p:sldId id="2147197781" r:id="rId12"/>
    <p:sldId id="2147197748" r:id="rId13"/>
    <p:sldId id="2147197785" r:id="rId14"/>
    <p:sldId id="2147197740" r:id="rId15"/>
    <p:sldId id="2147197779" r:id="rId16"/>
    <p:sldId id="2147197786" r:id="rId17"/>
    <p:sldId id="2147197739" r:id="rId18"/>
    <p:sldId id="2147197718" r:id="rId19"/>
    <p:sldId id="2147197716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B8A802-4F71-F8E7-16B7-081C7607D996}" name="Katrín Björg Jónasdóttir" initials="KBJ" userId="S::katrinj@ust.is::e5e58d5b-3b1e-4901-bf63-333046fb0623" providerId="AD"/>
  <p188:author id="{E76ABA1B-EECE-D535-8B0C-51325055937D}" name="Minna Kinnari" initials="MK" userId="S::minna.kinnari@ecolabel.fi::9e182500-e6cb-49b2-b4c6-c87000efc918" providerId="AD"/>
  <p188:author id="{38D40E3C-9716-F907-9E7A-C3FCB083C994}" name="Christine Opland" initials="CO" userId="S::christineop@nordicecolabel.org::47e89f37-0529-4ec3-baba-04f741167376" providerId="AD"/>
  <p188:author id="{5C32CF60-2EE4-EF96-D5AB-B6CB1FB38B80}" name="Linnéa Hallgren (Svanen)" initials="LH" userId="S::LinneaHa@nordicecolabel.org::1b8e3433-67f2-4a80-9511-b1150bb95c15" providerId="AD"/>
  <p188:author id="{513BE59D-F41F-11F0-BBAD-F02D468F343B}" name="Christian Quarles van Ufford (Svanen)" initials="CQvU(" userId="S::christianqu@nordicecolabel.org::5d86f95b-efb9-44d8-8b1a-bdf97b990537" providerId="AD"/>
  <p188:author id="{6C9FA2A5-964D-BD81-FF42-2E644394B4BA}" name="Mikael Heiskanen" initials="MH" userId="S::mikael.heiskanen@ecolabel.fi::21982597-b541-40bd-befb-125b146e1ce7" providerId="AD"/>
  <p188:author id="{E3C8FAA7-0421-4358-4822-0635EC9331D8}" name="Fredrik Winqvist (Svanen)" initials="FW(" userId="S::fredrikwi@nordicecolabel.org::6fda9ddd-5dc2-4cf0-be08-83ace8ab5e18" providerId="AD"/>
  <p188:author id="{ED2BCFAD-4900-987B-4A90-571581AA76AD}" name="Linda Näkne (Svanen)" initials="LNä" userId="Linda Näkne (Svanen)" providerId="None"/>
  <p188:author id="{65C7C3C3-BCAA-0332-0CA6-8A86E7E40807}" name="Charlotte Rajsager Bredahl" initials="CRB" userId="S::cr@ecolabel.dk::d80407b4-df97-4c1b-b17e-af3a5f048721" providerId="AD"/>
  <p188:author id="{F16FE2E3-35CE-7E66-463B-802CF4D87751}" name="Cecilia Wilhelmsson (Svanen)" initials="CW(" userId="S::ceciliawi@nordicecolabel.org::5738a819-f464-4fd5-af16-947ecd12e81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A2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54D7B-D2BC-4569-B2F9-2023A2D896B7}" v="9" dt="2024-01-02T13:39:21.286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126"/>
      </p:cViewPr>
      <p:guideLst>
        <p:guide orient="horz" pos="1344"/>
        <p:guide orient="horz" pos="4088"/>
        <p:guide pos="3840"/>
        <p:guide orient="horz" pos="2160"/>
        <p:guide orient="horz" pos="75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r Alda Hrafnhildar Bragadóttir - UST" userId="47787781-e8ff-4630-b248-f6c63019ddd9" providerId="ADAL" clId="{8F854D7B-D2BC-4569-B2F9-2023A2D896B7}"/>
    <pc:docChg chg="undo redo custSel addSld delSld modSld sldOrd">
      <pc:chgData name="Ester Alda Hrafnhildar Bragadóttir - UST" userId="47787781-e8ff-4630-b248-f6c63019ddd9" providerId="ADAL" clId="{8F854D7B-D2BC-4569-B2F9-2023A2D896B7}" dt="2024-01-02T13:46:42.498" v="991" actId="20577"/>
      <pc:docMkLst>
        <pc:docMk/>
      </pc:docMkLst>
      <pc:sldChg chg="modSp mod">
        <pc:chgData name="Ester Alda Hrafnhildar Bragadóttir - UST" userId="47787781-e8ff-4630-b248-f6c63019ddd9" providerId="ADAL" clId="{8F854D7B-D2BC-4569-B2F9-2023A2D896B7}" dt="2024-01-02T11:15:01.513" v="24" actId="14100"/>
        <pc:sldMkLst>
          <pc:docMk/>
          <pc:sldMk cId="4111420774" sldId="579"/>
        </pc:sldMkLst>
        <pc:spChg chg="mod">
          <ac:chgData name="Ester Alda Hrafnhildar Bragadóttir - UST" userId="47787781-e8ff-4630-b248-f6c63019ddd9" providerId="ADAL" clId="{8F854D7B-D2BC-4569-B2F9-2023A2D896B7}" dt="2024-01-02T11:14:57.026" v="23" actId="20577"/>
          <ac:spMkLst>
            <pc:docMk/>
            <pc:sldMk cId="4111420774" sldId="579"/>
            <ac:spMk id="4" creationId="{076C8D2B-04F3-8B85-75C8-C39049314FFE}"/>
          </ac:spMkLst>
        </pc:spChg>
        <pc:picChg chg="mod">
          <ac:chgData name="Ester Alda Hrafnhildar Bragadóttir - UST" userId="47787781-e8ff-4630-b248-f6c63019ddd9" providerId="ADAL" clId="{8F854D7B-D2BC-4569-B2F9-2023A2D896B7}" dt="2024-01-02T11:15:01.513" v="24" actId="14100"/>
          <ac:picMkLst>
            <pc:docMk/>
            <pc:sldMk cId="4111420774" sldId="579"/>
            <ac:picMk id="6" creationId="{3EC9D240-3A83-F798-2087-4456E67D59DA}"/>
          </ac:picMkLst>
        </pc:picChg>
      </pc:sldChg>
      <pc:sldChg chg="modSp mod">
        <pc:chgData name="Ester Alda Hrafnhildar Bragadóttir - UST" userId="47787781-e8ff-4630-b248-f6c63019ddd9" providerId="ADAL" clId="{8F854D7B-D2BC-4569-B2F9-2023A2D896B7}" dt="2024-01-02T13:46:42.498" v="991" actId="20577"/>
        <pc:sldMkLst>
          <pc:docMk/>
          <pc:sldMk cId="81440022" sldId="580"/>
        </pc:sldMkLst>
        <pc:spChg chg="mod">
          <ac:chgData name="Ester Alda Hrafnhildar Bragadóttir - UST" userId="47787781-e8ff-4630-b248-f6c63019ddd9" providerId="ADAL" clId="{8F854D7B-D2BC-4569-B2F9-2023A2D896B7}" dt="2024-01-02T13:46:42.498" v="991" actId="20577"/>
          <ac:spMkLst>
            <pc:docMk/>
            <pc:sldMk cId="81440022" sldId="580"/>
            <ac:spMk id="3" creationId="{D7BDF101-7CFB-1391-58DB-B2142BC6BAE6}"/>
          </ac:spMkLst>
        </pc:spChg>
      </pc:sldChg>
      <pc:sldChg chg="modSp mod">
        <pc:chgData name="Ester Alda Hrafnhildar Bragadóttir - UST" userId="47787781-e8ff-4630-b248-f6c63019ddd9" providerId="ADAL" clId="{8F854D7B-D2BC-4569-B2F9-2023A2D896B7}" dt="2024-01-02T11:35:11.300" v="491" actId="113"/>
        <pc:sldMkLst>
          <pc:docMk/>
          <pc:sldMk cId="1356145391" sldId="2147197718"/>
        </pc:sldMkLst>
        <pc:spChg chg="mod">
          <ac:chgData name="Ester Alda Hrafnhildar Bragadóttir - UST" userId="47787781-e8ff-4630-b248-f6c63019ddd9" providerId="ADAL" clId="{8F854D7B-D2BC-4569-B2F9-2023A2D896B7}" dt="2024-01-02T11:35:11.300" v="491" actId="113"/>
          <ac:spMkLst>
            <pc:docMk/>
            <pc:sldMk cId="1356145391" sldId="2147197718"/>
            <ac:spMk id="3" creationId="{85AA53F9-5B10-509C-1F6E-6157DF040118}"/>
          </ac:spMkLst>
        </pc:spChg>
      </pc:sldChg>
      <pc:sldChg chg="modSp mod">
        <pc:chgData name="Ester Alda Hrafnhildar Bragadóttir - UST" userId="47787781-e8ff-4630-b248-f6c63019ddd9" providerId="ADAL" clId="{8F854D7B-D2BC-4569-B2F9-2023A2D896B7}" dt="2024-01-02T11:25:15.491" v="449" actId="113"/>
        <pc:sldMkLst>
          <pc:docMk/>
          <pc:sldMk cId="59412778" sldId="2147197740"/>
        </pc:sldMkLst>
        <pc:spChg chg="mod">
          <ac:chgData name="Ester Alda Hrafnhildar Bragadóttir - UST" userId="47787781-e8ff-4630-b248-f6c63019ddd9" providerId="ADAL" clId="{8F854D7B-D2BC-4569-B2F9-2023A2D896B7}" dt="2024-01-02T11:25:15.491" v="449" actId="113"/>
          <ac:spMkLst>
            <pc:docMk/>
            <pc:sldMk cId="59412778" sldId="2147197740"/>
            <ac:spMk id="8" creationId="{32C703AC-CF8D-5746-5D90-64423AEEBBC4}"/>
          </ac:spMkLst>
        </pc:spChg>
      </pc:sldChg>
      <pc:sldChg chg="del">
        <pc:chgData name="Ester Alda Hrafnhildar Bragadóttir - UST" userId="47787781-e8ff-4630-b248-f6c63019ddd9" providerId="ADAL" clId="{8F854D7B-D2BC-4569-B2F9-2023A2D896B7}" dt="2024-01-02T13:44:24.961" v="944" actId="47"/>
        <pc:sldMkLst>
          <pc:docMk/>
          <pc:sldMk cId="602186902" sldId="2147197747"/>
        </pc:sldMkLst>
      </pc:sldChg>
      <pc:sldChg chg="modSp mod">
        <pc:chgData name="Ester Alda Hrafnhildar Bragadóttir - UST" userId="47787781-e8ff-4630-b248-f6c63019ddd9" providerId="ADAL" clId="{8F854D7B-D2BC-4569-B2F9-2023A2D896B7}" dt="2024-01-02T13:45:52.427" v="974" actId="20577"/>
        <pc:sldMkLst>
          <pc:docMk/>
          <pc:sldMk cId="3754336456" sldId="2147197748"/>
        </pc:sldMkLst>
        <pc:spChg chg="mod">
          <ac:chgData name="Ester Alda Hrafnhildar Bragadóttir - UST" userId="47787781-e8ff-4630-b248-f6c63019ddd9" providerId="ADAL" clId="{8F854D7B-D2BC-4569-B2F9-2023A2D896B7}" dt="2024-01-02T13:45:52.427" v="974" actId="20577"/>
          <ac:spMkLst>
            <pc:docMk/>
            <pc:sldMk cId="3754336456" sldId="2147197748"/>
            <ac:spMk id="5" creationId="{B537C7F2-22C9-D671-E62E-3437FFB4A00F}"/>
          </ac:spMkLst>
        </pc:spChg>
      </pc:sldChg>
      <pc:sldChg chg="del">
        <pc:chgData name="Ester Alda Hrafnhildar Bragadóttir - UST" userId="47787781-e8ff-4630-b248-f6c63019ddd9" providerId="ADAL" clId="{8F854D7B-D2BC-4569-B2F9-2023A2D896B7}" dt="2024-01-02T13:45:04.765" v="945" actId="47"/>
        <pc:sldMkLst>
          <pc:docMk/>
          <pc:sldMk cId="263064913" sldId="2147197749"/>
        </pc:sldMkLst>
      </pc:sldChg>
      <pc:sldChg chg="modSp mod">
        <pc:chgData name="Ester Alda Hrafnhildar Bragadóttir - UST" userId="47787781-e8ff-4630-b248-f6c63019ddd9" providerId="ADAL" clId="{8F854D7B-D2BC-4569-B2F9-2023A2D896B7}" dt="2024-01-02T11:18:16.343" v="366" actId="20577"/>
        <pc:sldMkLst>
          <pc:docMk/>
          <pc:sldMk cId="228692934" sldId="2147197769"/>
        </pc:sldMkLst>
        <pc:spChg chg="mod">
          <ac:chgData name="Ester Alda Hrafnhildar Bragadóttir - UST" userId="47787781-e8ff-4630-b248-f6c63019ddd9" providerId="ADAL" clId="{8F854D7B-D2BC-4569-B2F9-2023A2D896B7}" dt="2024-01-02T11:17:59.954" v="364" actId="20577"/>
          <ac:spMkLst>
            <pc:docMk/>
            <pc:sldMk cId="228692934" sldId="2147197769"/>
            <ac:spMk id="9" creationId="{6FE090A1-9060-081C-8702-A52CCAA732BC}"/>
          </ac:spMkLst>
        </pc:spChg>
        <pc:spChg chg="mod">
          <ac:chgData name="Ester Alda Hrafnhildar Bragadóttir - UST" userId="47787781-e8ff-4630-b248-f6c63019ddd9" providerId="ADAL" clId="{8F854D7B-D2BC-4569-B2F9-2023A2D896B7}" dt="2024-01-02T11:18:16.343" v="366" actId="20577"/>
          <ac:spMkLst>
            <pc:docMk/>
            <pc:sldMk cId="228692934" sldId="2147197769"/>
            <ac:spMk id="10" creationId="{2F22BF26-A348-C772-1DC1-5641EA1CE660}"/>
          </ac:spMkLst>
        </pc:spChg>
      </pc:sldChg>
      <pc:sldChg chg="delSp modSp mod">
        <pc:chgData name="Ester Alda Hrafnhildar Bragadóttir - UST" userId="47787781-e8ff-4630-b248-f6c63019ddd9" providerId="ADAL" clId="{8F854D7B-D2BC-4569-B2F9-2023A2D896B7}" dt="2024-01-02T11:30:25.770" v="490" actId="113"/>
        <pc:sldMkLst>
          <pc:docMk/>
          <pc:sldMk cId="3071592116" sldId="2147197779"/>
        </pc:sldMkLst>
        <pc:spChg chg="mod">
          <ac:chgData name="Ester Alda Hrafnhildar Bragadóttir - UST" userId="47787781-e8ff-4630-b248-f6c63019ddd9" providerId="ADAL" clId="{8F854D7B-D2BC-4569-B2F9-2023A2D896B7}" dt="2024-01-02T11:30:25.770" v="490" actId="113"/>
          <ac:spMkLst>
            <pc:docMk/>
            <pc:sldMk cId="3071592116" sldId="2147197779"/>
            <ac:spMk id="2" creationId="{9CC8FB7C-7F62-0AC8-674E-6006F9541ED8}"/>
          </ac:spMkLst>
        </pc:spChg>
        <pc:spChg chg="mod">
          <ac:chgData name="Ester Alda Hrafnhildar Bragadóttir - UST" userId="47787781-e8ff-4630-b248-f6c63019ddd9" providerId="ADAL" clId="{8F854D7B-D2BC-4569-B2F9-2023A2D896B7}" dt="2024-01-02T11:29:48.901" v="489" actId="122"/>
          <ac:spMkLst>
            <pc:docMk/>
            <pc:sldMk cId="3071592116" sldId="2147197779"/>
            <ac:spMk id="12" creationId="{5A738C70-5171-B775-A69F-C1456A3D314B}"/>
          </ac:spMkLst>
        </pc:spChg>
        <pc:picChg chg="del">
          <ac:chgData name="Ester Alda Hrafnhildar Bragadóttir - UST" userId="47787781-e8ff-4630-b248-f6c63019ddd9" providerId="ADAL" clId="{8F854D7B-D2BC-4569-B2F9-2023A2D896B7}" dt="2024-01-02T11:29:10.847" v="452" actId="478"/>
          <ac:picMkLst>
            <pc:docMk/>
            <pc:sldMk cId="3071592116" sldId="2147197779"/>
            <ac:picMk id="24" creationId="{357DC4EB-3D0C-6D79-F8D1-13E2B26EC10D}"/>
          </ac:picMkLst>
        </pc:picChg>
      </pc:sldChg>
      <pc:sldChg chg="modSp mod">
        <pc:chgData name="Ester Alda Hrafnhildar Bragadóttir - UST" userId="47787781-e8ff-4630-b248-f6c63019ddd9" providerId="ADAL" clId="{8F854D7B-D2BC-4569-B2F9-2023A2D896B7}" dt="2024-01-02T11:18:59.710" v="422" actId="113"/>
        <pc:sldMkLst>
          <pc:docMk/>
          <pc:sldMk cId="1076833066" sldId="2147197780"/>
        </pc:sldMkLst>
        <pc:spChg chg="mod">
          <ac:chgData name="Ester Alda Hrafnhildar Bragadóttir - UST" userId="47787781-e8ff-4630-b248-f6c63019ddd9" providerId="ADAL" clId="{8F854D7B-D2BC-4569-B2F9-2023A2D896B7}" dt="2024-01-02T11:18:59.710" v="422" actId="113"/>
          <ac:spMkLst>
            <pc:docMk/>
            <pc:sldMk cId="1076833066" sldId="2147197780"/>
            <ac:spMk id="7" creationId="{8683C141-2647-8EC1-3349-2F69DEC69774}"/>
          </ac:spMkLst>
        </pc:spChg>
        <pc:spChg chg="mod">
          <ac:chgData name="Ester Alda Hrafnhildar Bragadóttir - UST" userId="47787781-e8ff-4630-b248-f6c63019ddd9" providerId="ADAL" clId="{8F854D7B-D2BC-4569-B2F9-2023A2D896B7}" dt="2024-01-02T11:17:17.954" v="302" actId="20577"/>
          <ac:spMkLst>
            <pc:docMk/>
            <pc:sldMk cId="1076833066" sldId="2147197780"/>
            <ac:spMk id="10" creationId="{5C22FFD8-4417-9819-5752-0DCF37E04D0A}"/>
          </ac:spMkLst>
        </pc:spChg>
      </pc:sldChg>
      <pc:sldChg chg="addSp delSp modSp mod">
        <pc:chgData name="Ester Alda Hrafnhildar Bragadóttir - UST" userId="47787781-e8ff-4630-b248-f6c63019ddd9" providerId="ADAL" clId="{8F854D7B-D2BC-4569-B2F9-2023A2D896B7}" dt="2024-01-02T11:40:03.215" v="496" actId="478"/>
        <pc:sldMkLst>
          <pc:docMk/>
          <pc:sldMk cId="4195488887" sldId="2147197781"/>
        </pc:sldMkLst>
        <pc:spChg chg="mod">
          <ac:chgData name="Ester Alda Hrafnhildar Bragadóttir - UST" userId="47787781-e8ff-4630-b248-f6c63019ddd9" providerId="ADAL" clId="{8F854D7B-D2BC-4569-B2F9-2023A2D896B7}" dt="2024-01-02T11:18:55.572" v="421" actId="113"/>
          <ac:spMkLst>
            <pc:docMk/>
            <pc:sldMk cId="4195488887" sldId="2147197781"/>
            <ac:spMk id="2" creationId="{BE5F8032-B04B-E113-0ADD-118A42562821}"/>
          </ac:spMkLst>
        </pc:spChg>
        <pc:picChg chg="add del">
          <ac:chgData name="Ester Alda Hrafnhildar Bragadóttir - UST" userId="47787781-e8ff-4630-b248-f6c63019ddd9" providerId="ADAL" clId="{8F854D7B-D2BC-4569-B2F9-2023A2D896B7}" dt="2024-01-02T11:40:03.215" v="496" actId="478"/>
          <ac:picMkLst>
            <pc:docMk/>
            <pc:sldMk cId="4195488887" sldId="2147197781"/>
            <ac:picMk id="5" creationId="{24282D46-F3F2-46AA-8CE0-76F7881D803A}"/>
          </ac:picMkLst>
        </pc:picChg>
      </pc:sldChg>
      <pc:sldChg chg="addSp delSp modSp mod">
        <pc:chgData name="Ester Alda Hrafnhildar Bragadóttir - UST" userId="47787781-e8ff-4630-b248-f6c63019ddd9" providerId="ADAL" clId="{8F854D7B-D2BC-4569-B2F9-2023A2D896B7}" dt="2024-01-02T11:25:06.893" v="448" actId="113"/>
        <pc:sldMkLst>
          <pc:docMk/>
          <pc:sldMk cId="1309400588" sldId="2147197785"/>
        </pc:sldMkLst>
        <pc:spChg chg="mod">
          <ac:chgData name="Ester Alda Hrafnhildar Bragadóttir - UST" userId="47787781-e8ff-4630-b248-f6c63019ddd9" providerId="ADAL" clId="{8F854D7B-D2BC-4569-B2F9-2023A2D896B7}" dt="2024-01-02T11:25:06.893" v="448" actId="113"/>
          <ac:spMkLst>
            <pc:docMk/>
            <pc:sldMk cId="1309400588" sldId="2147197785"/>
            <ac:spMk id="2" creationId="{9A3C9AE0-BA16-756E-C1DC-21612E1F79B3}"/>
          </ac:spMkLst>
        </pc:spChg>
        <pc:spChg chg="del mod">
          <ac:chgData name="Ester Alda Hrafnhildar Bragadóttir - UST" userId="47787781-e8ff-4630-b248-f6c63019ddd9" providerId="ADAL" clId="{8F854D7B-D2BC-4569-B2F9-2023A2D896B7}" dt="2024-01-02T11:22:00.299" v="426"/>
          <ac:spMkLst>
            <pc:docMk/>
            <pc:sldMk cId="1309400588" sldId="2147197785"/>
            <ac:spMk id="10" creationId="{BCE44D29-8DF4-4FB9-B966-A28B649CE140}"/>
          </ac:spMkLst>
        </pc:spChg>
        <pc:picChg chg="add del mod modCrop">
          <ac:chgData name="Ester Alda Hrafnhildar Bragadóttir - UST" userId="47787781-e8ff-4630-b248-f6c63019ddd9" providerId="ADAL" clId="{8F854D7B-D2BC-4569-B2F9-2023A2D896B7}" dt="2024-01-02T11:24:56.920" v="447" actId="1076"/>
          <ac:picMkLst>
            <pc:docMk/>
            <pc:sldMk cId="1309400588" sldId="2147197785"/>
            <ac:picMk id="5" creationId="{9B1DA444-664E-4A7C-8315-8B40D02948DD}"/>
          </ac:picMkLst>
        </pc:picChg>
        <pc:picChg chg="mod">
          <ac:chgData name="Ester Alda Hrafnhildar Bragadóttir - UST" userId="47787781-e8ff-4630-b248-f6c63019ddd9" providerId="ADAL" clId="{8F854D7B-D2BC-4569-B2F9-2023A2D896B7}" dt="2024-01-02T11:24:53.648" v="446" actId="1076"/>
          <ac:picMkLst>
            <pc:docMk/>
            <pc:sldMk cId="1309400588" sldId="2147197785"/>
            <ac:picMk id="9" creationId="{B8021AAB-1BFC-443D-A962-E74B219C387F}"/>
          </ac:picMkLst>
        </pc:picChg>
      </pc:sldChg>
      <pc:sldChg chg="new del">
        <pc:chgData name="Ester Alda Hrafnhildar Bragadóttir - UST" userId="47787781-e8ff-4630-b248-f6c63019ddd9" providerId="ADAL" clId="{8F854D7B-D2BC-4569-B2F9-2023A2D896B7}" dt="2024-01-02T11:39:48.599" v="493" actId="47"/>
        <pc:sldMkLst>
          <pc:docMk/>
          <pc:sldMk cId="896258381" sldId="2147197786"/>
        </pc:sldMkLst>
      </pc:sldChg>
      <pc:sldChg chg="addSp delSp modSp add mod ord">
        <pc:chgData name="Ester Alda Hrafnhildar Bragadóttir - UST" userId="47787781-e8ff-4630-b248-f6c63019ddd9" providerId="ADAL" clId="{8F854D7B-D2BC-4569-B2F9-2023A2D896B7}" dt="2024-01-02T13:42:09.598" v="943" actId="478"/>
        <pc:sldMkLst>
          <pc:docMk/>
          <pc:sldMk cId="2958938397" sldId="2147197786"/>
        </pc:sldMkLst>
        <pc:spChg chg="mod">
          <ac:chgData name="Ester Alda Hrafnhildar Bragadóttir - UST" userId="47787781-e8ff-4630-b248-f6c63019ddd9" providerId="ADAL" clId="{8F854D7B-D2BC-4569-B2F9-2023A2D896B7}" dt="2024-01-02T11:42:07.048" v="718" actId="20577"/>
          <ac:spMkLst>
            <pc:docMk/>
            <pc:sldMk cId="2958938397" sldId="2147197786"/>
            <ac:spMk id="2" creationId="{BE5F8032-B04B-E113-0ADD-118A42562821}"/>
          </ac:spMkLst>
        </pc:spChg>
        <pc:spChg chg="add del mod">
          <ac:chgData name="Ester Alda Hrafnhildar Bragadóttir - UST" userId="47787781-e8ff-4630-b248-f6c63019ddd9" providerId="ADAL" clId="{8F854D7B-D2BC-4569-B2F9-2023A2D896B7}" dt="2024-01-02T13:42:09.598" v="943" actId="478"/>
          <ac:spMkLst>
            <pc:docMk/>
            <pc:sldMk cId="2958938397" sldId="2147197786"/>
            <ac:spMk id="3" creationId="{69289B36-D17B-AFB3-DF41-929E31124877}"/>
          </ac:spMkLst>
        </pc:spChg>
        <pc:spChg chg="add del mod">
          <ac:chgData name="Ester Alda Hrafnhildar Bragadóttir - UST" userId="47787781-e8ff-4630-b248-f6c63019ddd9" providerId="ADAL" clId="{8F854D7B-D2BC-4569-B2F9-2023A2D896B7}" dt="2024-01-02T13:42:09.598" v="943" actId="478"/>
          <ac:spMkLst>
            <pc:docMk/>
            <pc:sldMk cId="2958938397" sldId="2147197786"/>
            <ac:spMk id="7" creationId="{372C46A6-2216-49AE-894A-3016226CD5FE}"/>
          </ac:spMkLst>
        </pc:spChg>
        <pc:spChg chg="add mod">
          <ac:chgData name="Ester Alda Hrafnhildar Bragadóttir - UST" userId="47787781-e8ff-4630-b248-f6c63019ddd9" providerId="ADAL" clId="{8F854D7B-D2BC-4569-B2F9-2023A2D896B7}" dt="2024-01-02T13:42:04.058" v="941" actId="113"/>
          <ac:spMkLst>
            <pc:docMk/>
            <pc:sldMk cId="2958938397" sldId="2147197786"/>
            <ac:spMk id="8" creationId="{F1C22DF7-6612-4003-9AC7-C06F472CCEF6}"/>
          </ac:spMkLst>
        </pc:spChg>
        <pc:spChg chg="add del mod">
          <ac:chgData name="Ester Alda Hrafnhildar Bragadóttir - UST" userId="47787781-e8ff-4630-b248-f6c63019ddd9" providerId="ADAL" clId="{8F854D7B-D2BC-4569-B2F9-2023A2D896B7}" dt="2024-01-02T11:45:53.808" v="825"/>
          <ac:spMkLst>
            <pc:docMk/>
            <pc:sldMk cId="2958938397" sldId="2147197786"/>
            <ac:spMk id="9" creationId="{BC6EF1A8-1F06-4A94-8590-05F5115F6BED}"/>
          </ac:spMkLst>
        </pc:spChg>
        <pc:spChg chg="add mod">
          <ac:chgData name="Ester Alda Hrafnhildar Bragadóttir - UST" userId="47787781-e8ff-4630-b248-f6c63019ddd9" providerId="ADAL" clId="{8F854D7B-D2BC-4569-B2F9-2023A2D896B7}" dt="2024-01-02T13:42:03.075" v="940" actId="113"/>
          <ac:spMkLst>
            <pc:docMk/>
            <pc:sldMk cId="2958938397" sldId="2147197786"/>
            <ac:spMk id="10" creationId="{AE56F342-4361-4448-9BD6-E2C4F0076945}"/>
          </ac:spMkLst>
        </pc:spChg>
        <pc:spChg chg="add mod">
          <ac:chgData name="Ester Alda Hrafnhildar Bragadóttir - UST" userId="47787781-e8ff-4630-b248-f6c63019ddd9" providerId="ADAL" clId="{8F854D7B-D2BC-4569-B2F9-2023A2D896B7}" dt="2024-01-02T13:42:01.979" v="939" actId="113"/>
          <ac:spMkLst>
            <pc:docMk/>
            <pc:sldMk cId="2958938397" sldId="2147197786"/>
            <ac:spMk id="11" creationId="{9CC35482-46C5-4D58-824D-6965DAF793F7}"/>
          </ac:spMkLst>
        </pc:spChg>
        <pc:spChg chg="add mod">
          <ac:chgData name="Ester Alda Hrafnhildar Bragadóttir - UST" userId="47787781-e8ff-4630-b248-f6c63019ddd9" providerId="ADAL" clId="{8F854D7B-D2BC-4569-B2F9-2023A2D896B7}" dt="2024-01-02T13:42:00.164" v="938" actId="113"/>
          <ac:spMkLst>
            <pc:docMk/>
            <pc:sldMk cId="2958938397" sldId="2147197786"/>
            <ac:spMk id="12" creationId="{108E7B7A-80F6-4C0C-A409-1A92CB9C8C57}"/>
          </ac:spMkLst>
        </pc:spChg>
        <pc:spChg chg="del">
          <ac:chgData name="Ester Alda Hrafnhildar Bragadóttir - UST" userId="47787781-e8ff-4630-b248-f6c63019ddd9" providerId="ADAL" clId="{8F854D7B-D2BC-4569-B2F9-2023A2D896B7}" dt="2024-01-02T11:41:13.959" v="705" actId="478"/>
          <ac:spMkLst>
            <pc:docMk/>
            <pc:sldMk cId="2958938397" sldId="2147197786"/>
            <ac:spMk id="25" creationId="{D426B00B-CD95-9C26-C93A-018280B4834A}"/>
          </ac:spMkLst>
        </pc:spChg>
        <pc:picChg chg="mod modCrop">
          <ac:chgData name="Ester Alda Hrafnhildar Bragadóttir - UST" userId="47787781-e8ff-4630-b248-f6c63019ddd9" providerId="ADAL" clId="{8F854D7B-D2BC-4569-B2F9-2023A2D896B7}" dt="2024-01-02T11:41:30.574" v="709" actId="732"/>
          <ac:picMkLst>
            <pc:docMk/>
            <pc:sldMk cId="2958938397" sldId="2147197786"/>
            <ac:picMk id="5" creationId="{24282D46-F3F2-46AA-8CE0-76F7881D803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805774" y="577695"/>
            <a:ext cx="143428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02 January 2024</a:t>
            </a:fld>
            <a:endParaRPr lang="en-GB" sz="80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75217" y="577695"/>
            <a:ext cx="4330557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75217" y="380318"/>
            <a:ext cx="4330557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745F3ECE-8EF7-4EB2-9E8F-24A80940BD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5217" y="9075896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pPr algn="l"/>
            <a:fld id="{A16CFAD1-D197-4A88-B173-A6412E995EE5}" type="slidenum">
              <a:rPr lang="en-GB" smtClean="0"/>
              <a:pPr algn="l"/>
              <a:t>‹#›</a:t>
            </a:fld>
            <a:endParaRPr lang="en-GB" sz="8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256EFA8-5C44-4592-B2F1-779E5D6F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4984" y="9241668"/>
            <a:ext cx="1631603" cy="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6834" y="5769095"/>
            <a:ext cx="6084008" cy="33772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1606550"/>
            <a:ext cx="66611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CA8B9450-A344-451C-8EC3-03B3759480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56834" y="1322470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pPr/>
              <a:t>02 January 2024</a:t>
            </a:fld>
            <a:endParaRPr lang="en-GB"/>
          </a:p>
        </p:txBody>
      </p:sp>
      <p:sp>
        <p:nvSpPr>
          <p:cNvPr id="21" name="Header Placeholder 12">
            <a:extLst>
              <a:ext uri="{FF2B5EF4-FFF2-40B4-BE49-F238E27FC236}">
                <a16:creationId xmlns:a16="http://schemas.microsoft.com/office/drawing/2014/main" id="{EEFE229B-7658-42DD-8C2E-94FF54E64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6833" y="1097711"/>
            <a:ext cx="427063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72A084A-A390-433B-B64C-DE758457B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9239" y="9423546"/>
            <a:ext cx="1631603" cy="255873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A07113C-48ED-4350-8C4A-363AF0E57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56834" y="9480604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560D09F-68A8-4AA5-A059-03D6D379D3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6834" y="9677400"/>
            <a:ext cx="3461283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160655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56834" y="9232435"/>
            <a:ext cx="1578586" cy="165772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277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160655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völdum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Svaninn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hann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er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ein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strangasta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umhverfisvottun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í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heimi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gerðum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það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fyrir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þig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umhverfið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erum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stolt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af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bera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Svaninn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</a:t>
            </a:r>
          </a:p>
          <a:p>
            <a:endParaRPr lang="sv-SE"/>
          </a:p>
          <a:p>
            <a:endParaRPr lang="sv-SE"/>
          </a:p>
          <a:p>
            <a:r>
              <a:rPr lang="sv-SE"/>
              <a:t>Okkur tókst það!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völdum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Svaninn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hann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er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ein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strangasta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umhverfisvottun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í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heimi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gerðum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það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fyrir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þig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Arial Nova Light" panose="020B0304020202020204" pitchFamily="34" charset="0"/>
              </a:rPr>
              <a:t>umhverfið</a:t>
            </a:r>
            <a:r>
              <a:rPr lang="en-US" sz="1200">
                <a:solidFill>
                  <a:srgbClr val="000000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erum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stolt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af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bera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Svaninn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>
              <a:solidFill>
                <a:srgbClr val="000000"/>
              </a:solidFill>
              <a:effectLst/>
              <a:latin typeface="Arial Nova Light" panose="020B03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Það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er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nógu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erfitt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að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íhuga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einn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umhverfisþátt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en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Svanurinn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gerir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kröfur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á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alla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mikilvægu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umhverfisþættina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allt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frá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auðlindum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og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efnavöru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til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loftslags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og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líffræðilegs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fjölbreytleika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Til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að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flækja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hlutina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enn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frekar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: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Hafiði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heyrt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um “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lífsferilsnálgun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?”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Við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höfum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það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allavega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!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Það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þýðir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að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öll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stig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vöru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eru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tekin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til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greina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þar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á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meðal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notkun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hrávöru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framleiðsluferli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endurnotkun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endurnýtingu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og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ea typeface="Calibri" panose="020F0502020204030204" pitchFamily="34" charset="0"/>
              </a:rPr>
              <a:t>úrgang</a:t>
            </a:r>
            <a:r>
              <a:rPr lang="en-US" sz="120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>
              <a:solidFill>
                <a:srgbClr val="000000"/>
              </a:solidFill>
              <a:effectLst/>
              <a:latin typeface="Arial Nova Light" panose="020B0304020202020204" pitchFamily="34" charset="0"/>
            </a:endParaRPr>
          </a:p>
          <a:p>
            <a:r>
              <a:rPr lang="sv-SE"/>
              <a:t>Við erum stolt af Svansvottuninni okkar!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4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160655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00" indent="-215900"/>
            <a:r>
              <a:rPr lang="fi-FI" err="1">
                <a:ea typeface="+mn-lt"/>
                <a:cs typeface="+mn-lt"/>
              </a:rPr>
              <a:t>We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choose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Nordic Swan </a:t>
            </a:r>
            <a:r>
              <a:rPr lang="fi-FI" err="1">
                <a:ea typeface="+mn-lt"/>
                <a:cs typeface="+mn-lt"/>
              </a:rPr>
              <a:t>Ecolabel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not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because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it’s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easy</a:t>
            </a:r>
            <a:r>
              <a:rPr lang="fi-FI">
                <a:ea typeface="+mn-lt"/>
                <a:cs typeface="+mn-lt"/>
              </a:rPr>
              <a:t>, </a:t>
            </a:r>
            <a:r>
              <a:rPr lang="fi-FI" err="1">
                <a:ea typeface="+mn-lt"/>
                <a:cs typeface="+mn-lt"/>
              </a:rPr>
              <a:t>but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because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it’s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hard</a:t>
            </a:r>
            <a:r>
              <a:rPr lang="fi-FI">
                <a:ea typeface="+mn-lt"/>
                <a:cs typeface="+mn-lt"/>
              </a:rPr>
              <a:t>. </a:t>
            </a:r>
            <a:r>
              <a:rPr lang="fi-FI" err="1">
                <a:ea typeface="+mn-lt"/>
                <a:cs typeface="+mn-lt"/>
              </a:rPr>
              <a:t>We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may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not</a:t>
            </a:r>
            <a:r>
              <a:rPr lang="fi-FI">
                <a:ea typeface="+mn-lt"/>
                <a:cs typeface="+mn-lt"/>
              </a:rPr>
              <a:t> go to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moon</a:t>
            </a:r>
            <a:r>
              <a:rPr lang="fi-FI">
                <a:ea typeface="+mn-lt"/>
                <a:cs typeface="+mn-lt"/>
              </a:rPr>
              <a:t>, </a:t>
            </a:r>
            <a:r>
              <a:rPr lang="fi-FI" err="1">
                <a:ea typeface="+mn-lt"/>
                <a:cs typeface="+mn-lt"/>
              </a:rPr>
              <a:t>but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work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everyday</a:t>
            </a:r>
            <a:r>
              <a:rPr lang="fi-FI">
                <a:ea typeface="+mn-lt"/>
                <a:cs typeface="+mn-lt"/>
              </a:rPr>
              <a:t> to </a:t>
            </a:r>
            <a:r>
              <a:rPr lang="fi-FI" err="1">
                <a:ea typeface="+mn-lt"/>
                <a:cs typeface="+mn-lt"/>
              </a:rPr>
              <a:t>make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environmentally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conscious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choices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easier</a:t>
            </a:r>
            <a:r>
              <a:rPr lang="fi-FI">
                <a:ea typeface="+mn-lt"/>
                <a:cs typeface="+mn-lt"/>
              </a:rPr>
              <a:t> for </a:t>
            </a:r>
            <a:r>
              <a:rPr lang="fi-FI" err="1">
                <a:ea typeface="+mn-lt"/>
                <a:cs typeface="+mn-lt"/>
              </a:rPr>
              <a:t>you</a:t>
            </a:r>
            <a:r>
              <a:rPr lang="fi-FI">
                <a:ea typeface="+mn-lt"/>
                <a:cs typeface="+mn-lt"/>
              </a:rPr>
              <a:t>.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Nordic Swan </a:t>
            </a:r>
            <a:r>
              <a:rPr lang="fi-FI" err="1">
                <a:ea typeface="+mn-lt"/>
                <a:cs typeface="+mn-lt"/>
              </a:rPr>
              <a:t>Ecolabel</a:t>
            </a:r>
            <a:r>
              <a:rPr lang="fi-FI">
                <a:ea typeface="+mn-lt"/>
                <a:cs typeface="+mn-lt"/>
              </a:rPr>
              <a:t> – </a:t>
            </a:r>
            <a:r>
              <a:rPr lang="fi-FI" err="1">
                <a:ea typeface="+mn-lt"/>
                <a:cs typeface="+mn-lt"/>
              </a:rPr>
              <a:t>hard</a:t>
            </a:r>
            <a:r>
              <a:rPr lang="fi-FI">
                <a:ea typeface="+mn-lt"/>
                <a:cs typeface="+mn-lt"/>
              </a:rPr>
              <a:t> to </a:t>
            </a:r>
            <a:r>
              <a:rPr lang="fi-FI" err="1">
                <a:ea typeface="+mn-lt"/>
                <a:cs typeface="+mn-lt"/>
              </a:rPr>
              <a:t>get</a:t>
            </a:r>
            <a:r>
              <a:rPr lang="fi-FI">
                <a:ea typeface="+mn-lt"/>
                <a:cs typeface="+mn-lt"/>
              </a:rPr>
              <a:t>, </a:t>
            </a:r>
            <a:r>
              <a:rPr lang="fi-FI" err="1">
                <a:ea typeface="+mn-lt"/>
                <a:cs typeface="+mn-lt"/>
              </a:rPr>
              <a:t>easy</a:t>
            </a:r>
            <a:r>
              <a:rPr lang="fi-FI">
                <a:ea typeface="+mn-lt"/>
                <a:cs typeface="+mn-lt"/>
              </a:rPr>
              <a:t> to </a:t>
            </a:r>
            <a:r>
              <a:rPr lang="fi-FI" err="1">
                <a:ea typeface="+mn-lt"/>
                <a:cs typeface="+mn-lt"/>
              </a:rPr>
              <a:t>choose</a:t>
            </a:r>
            <a:r>
              <a:rPr lang="fi-FI">
                <a:ea typeface="+mn-lt"/>
                <a:cs typeface="+mn-lt"/>
              </a:rPr>
              <a:t>.</a:t>
            </a:r>
            <a:endParaRPr lang="fi-FI"/>
          </a:p>
          <a:p>
            <a:pPr marL="215900" indent="-215900"/>
            <a:r>
              <a:rPr lang="fi-FI" err="1">
                <a:ea typeface="+mn-lt"/>
                <a:cs typeface="+mn-lt"/>
              </a:rPr>
              <a:t>We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chose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Nordic Swan </a:t>
            </a:r>
            <a:r>
              <a:rPr lang="fi-FI" err="1">
                <a:ea typeface="+mn-lt"/>
                <a:cs typeface="+mn-lt"/>
              </a:rPr>
              <a:t>Ecolabel</a:t>
            </a:r>
            <a:r>
              <a:rPr lang="fi-FI">
                <a:ea typeface="+mn-lt"/>
                <a:cs typeface="+mn-lt"/>
              </a:rPr>
              <a:t> – and </a:t>
            </a:r>
            <a:r>
              <a:rPr lang="fi-FI" err="1">
                <a:ea typeface="+mn-lt"/>
                <a:cs typeface="+mn-lt"/>
              </a:rPr>
              <a:t>they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chose</a:t>
            </a:r>
            <a:r>
              <a:rPr lang="fi-FI">
                <a:ea typeface="+mn-lt"/>
                <a:cs typeface="+mn-lt"/>
              </a:rPr>
              <a:t> us! </a:t>
            </a:r>
            <a:r>
              <a:rPr lang="fi-FI" err="1">
                <a:ea typeface="+mn-lt"/>
                <a:cs typeface="+mn-lt"/>
              </a:rPr>
              <a:t>Many</a:t>
            </a:r>
            <a:r>
              <a:rPr lang="fi-FI">
                <a:ea typeface="+mn-lt"/>
                <a:cs typeface="+mn-lt"/>
              </a:rPr>
              <a:t>/</a:t>
            </a:r>
            <a:r>
              <a:rPr lang="fi-FI" err="1">
                <a:ea typeface="+mn-lt"/>
                <a:cs typeface="+mn-lt"/>
              </a:rPr>
              <a:t>dozens</a:t>
            </a:r>
            <a:r>
              <a:rPr lang="fi-FI">
                <a:ea typeface="+mn-lt"/>
                <a:cs typeface="+mn-lt"/>
              </a:rPr>
              <a:t>/</a:t>
            </a:r>
            <a:r>
              <a:rPr lang="fi-FI" err="1">
                <a:ea typeface="+mn-lt"/>
                <a:cs typeface="+mn-lt"/>
              </a:rPr>
              <a:t>all</a:t>
            </a:r>
            <a:r>
              <a:rPr lang="fi-FI">
                <a:ea typeface="+mn-lt"/>
                <a:cs typeface="+mn-lt"/>
              </a:rPr>
              <a:t> of </a:t>
            </a:r>
            <a:r>
              <a:rPr lang="fi-FI" err="1">
                <a:ea typeface="+mn-lt"/>
                <a:cs typeface="+mn-lt"/>
              </a:rPr>
              <a:t>our</a:t>
            </a:r>
            <a:r>
              <a:rPr lang="fi-FI">
                <a:ea typeface="+mn-lt"/>
                <a:cs typeface="+mn-lt"/>
              </a:rPr>
              <a:t> products </a:t>
            </a:r>
            <a:r>
              <a:rPr lang="fi-FI" err="1">
                <a:ea typeface="+mn-lt"/>
                <a:cs typeface="+mn-lt"/>
              </a:rPr>
              <a:t>have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passed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Swan’s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tough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criteria</a:t>
            </a:r>
            <a:r>
              <a:rPr lang="fi-FI">
                <a:ea typeface="+mn-lt"/>
                <a:cs typeface="+mn-lt"/>
              </a:rPr>
              <a:t>. </a:t>
            </a:r>
            <a:r>
              <a:rPr lang="fi-FI" err="1">
                <a:ea typeface="+mn-lt"/>
                <a:cs typeface="+mn-lt"/>
              </a:rPr>
              <a:t>We’ve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done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hard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work</a:t>
            </a:r>
            <a:r>
              <a:rPr lang="fi-FI">
                <a:ea typeface="+mn-lt"/>
                <a:cs typeface="+mn-lt"/>
              </a:rPr>
              <a:t> to </a:t>
            </a:r>
            <a:r>
              <a:rPr lang="fi-FI" err="1">
                <a:ea typeface="+mn-lt"/>
                <a:cs typeface="+mn-lt"/>
              </a:rPr>
              <a:t>push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ourselves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forward</a:t>
            </a:r>
            <a:r>
              <a:rPr lang="fi-FI">
                <a:ea typeface="+mn-lt"/>
                <a:cs typeface="+mn-lt"/>
              </a:rPr>
              <a:t> – and to </a:t>
            </a:r>
            <a:r>
              <a:rPr lang="fi-FI" err="1">
                <a:ea typeface="+mn-lt"/>
                <a:cs typeface="+mn-lt"/>
              </a:rPr>
              <a:t>make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good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choices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easier</a:t>
            </a:r>
            <a:r>
              <a:rPr lang="fi-FI">
                <a:ea typeface="+mn-lt"/>
                <a:cs typeface="+mn-lt"/>
              </a:rPr>
              <a:t> for </a:t>
            </a:r>
            <a:r>
              <a:rPr lang="fi-FI" err="1">
                <a:ea typeface="+mn-lt"/>
                <a:cs typeface="+mn-lt"/>
              </a:rPr>
              <a:t>you</a:t>
            </a:r>
            <a:r>
              <a:rPr lang="fi-FI">
                <a:ea typeface="+mn-lt"/>
                <a:cs typeface="+mn-lt"/>
              </a:rPr>
              <a:t>.</a:t>
            </a:r>
            <a:endParaRPr lang="fi-FI"/>
          </a:p>
          <a:p>
            <a:pPr marL="215900" indent="-215900"/>
            <a:r>
              <a:rPr lang="fi-FI" err="1">
                <a:ea typeface="+mn-lt"/>
                <a:cs typeface="+mn-lt"/>
              </a:rPr>
              <a:t>It’s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not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easy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being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green</a:t>
            </a:r>
            <a:r>
              <a:rPr lang="fi-FI">
                <a:ea typeface="+mn-lt"/>
                <a:cs typeface="+mn-lt"/>
              </a:rPr>
              <a:t>. </a:t>
            </a:r>
            <a:r>
              <a:rPr lang="fi-FI" err="1">
                <a:ea typeface="+mn-lt"/>
                <a:cs typeface="+mn-lt"/>
              </a:rPr>
              <a:t>But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we’re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not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looking</a:t>
            </a:r>
            <a:r>
              <a:rPr lang="fi-FI">
                <a:ea typeface="+mn-lt"/>
                <a:cs typeface="+mn-lt"/>
              </a:rPr>
              <a:t> for </a:t>
            </a:r>
            <a:r>
              <a:rPr lang="fi-FI" err="1">
                <a:ea typeface="+mn-lt"/>
                <a:cs typeface="+mn-lt"/>
              </a:rPr>
              <a:t>easy</a:t>
            </a:r>
            <a:r>
              <a:rPr lang="fi-FI">
                <a:ea typeface="+mn-lt"/>
                <a:cs typeface="+mn-lt"/>
              </a:rPr>
              <a:t>, </a:t>
            </a:r>
            <a:r>
              <a:rPr lang="fi-FI" err="1">
                <a:ea typeface="+mn-lt"/>
                <a:cs typeface="+mn-lt"/>
              </a:rPr>
              <a:t>we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want</a:t>
            </a:r>
            <a:r>
              <a:rPr lang="fi-FI">
                <a:ea typeface="+mn-lt"/>
                <a:cs typeface="+mn-lt"/>
              </a:rPr>
              <a:t> to </a:t>
            </a:r>
            <a:r>
              <a:rPr lang="fi-FI" err="1">
                <a:ea typeface="+mn-lt"/>
                <a:cs typeface="+mn-lt"/>
              </a:rPr>
              <a:t>do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better</a:t>
            </a:r>
            <a:r>
              <a:rPr lang="fi-FI">
                <a:ea typeface="+mn-lt"/>
                <a:cs typeface="+mn-lt"/>
              </a:rPr>
              <a:t> – </a:t>
            </a:r>
            <a:r>
              <a:rPr lang="fi-FI" err="1">
                <a:ea typeface="+mn-lt"/>
                <a:cs typeface="+mn-lt"/>
              </a:rPr>
              <a:t>better</a:t>
            </a:r>
            <a:r>
              <a:rPr lang="fi-FI">
                <a:ea typeface="+mn-lt"/>
                <a:cs typeface="+mn-lt"/>
              </a:rPr>
              <a:t> for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environment</a:t>
            </a:r>
            <a:r>
              <a:rPr lang="fi-FI">
                <a:ea typeface="+mn-lt"/>
                <a:cs typeface="+mn-lt"/>
              </a:rPr>
              <a:t>, </a:t>
            </a:r>
            <a:r>
              <a:rPr lang="fi-FI" err="1">
                <a:ea typeface="+mn-lt"/>
                <a:cs typeface="+mn-lt"/>
              </a:rPr>
              <a:t>better</a:t>
            </a:r>
            <a:r>
              <a:rPr lang="fi-FI">
                <a:ea typeface="+mn-lt"/>
                <a:cs typeface="+mn-lt"/>
              </a:rPr>
              <a:t> for </a:t>
            </a:r>
            <a:r>
              <a:rPr lang="fi-FI" err="1">
                <a:ea typeface="+mn-lt"/>
                <a:cs typeface="+mn-lt"/>
              </a:rPr>
              <a:t>you</a:t>
            </a:r>
            <a:r>
              <a:rPr lang="fi-FI">
                <a:ea typeface="+mn-lt"/>
                <a:cs typeface="+mn-lt"/>
              </a:rPr>
              <a:t>. </a:t>
            </a:r>
            <a:r>
              <a:rPr lang="fi-FI" err="1">
                <a:ea typeface="+mn-lt"/>
                <a:cs typeface="+mn-lt"/>
              </a:rPr>
              <a:t>That’s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why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Nordic Swan </a:t>
            </a:r>
            <a:r>
              <a:rPr lang="fi-FI" err="1">
                <a:ea typeface="+mn-lt"/>
                <a:cs typeface="+mn-lt"/>
              </a:rPr>
              <a:t>Ecolabel</a:t>
            </a:r>
            <a:r>
              <a:rPr lang="fi-FI">
                <a:ea typeface="+mn-lt"/>
                <a:cs typeface="+mn-lt"/>
              </a:rPr>
              <a:t> and </a:t>
            </a:r>
            <a:r>
              <a:rPr lang="fi-FI" err="1">
                <a:ea typeface="+mn-lt"/>
                <a:cs typeface="+mn-lt"/>
              </a:rPr>
              <a:t>it's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tough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environmental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criteria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are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so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important</a:t>
            </a:r>
            <a:r>
              <a:rPr lang="fi-FI">
                <a:ea typeface="+mn-lt"/>
                <a:cs typeface="+mn-lt"/>
              </a:rPr>
              <a:t> to us. Read </a:t>
            </a:r>
            <a:r>
              <a:rPr lang="fi-FI" err="1">
                <a:ea typeface="+mn-lt"/>
                <a:cs typeface="+mn-lt"/>
              </a:rPr>
              <a:t>more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about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what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Swan </a:t>
            </a:r>
            <a:r>
              <a:rPr lang="fi-FI" err="1">
                <a:ea typeface="+mn-lt"/>
                <a:cs typeface="+mn-lt"/>
              </a:rPr>
              <a:t>means</a:t>
            </a:r>
            <a:r>
              <a:rPr lang="fi-FI">
                <a:ea typeface="+mn-lt"/>
                <a:cs typeface="+mn-lt"/>
              </a:rPr>
              <a:t> for us/</a:t>
            </a:r>
            <a:r>
              <a:rPr lang="fi-FI" err="1">
                <a:ea typeface="+mn-lt"/>
                <a:cs typeface="+mn-lt"/>
              </a:rPr>
              <a:t>Get</a:t>
            </a:r>
            <a:r>
              <a:rPr lang="fi-FI">
                <a:ea typeface="+mn-lt"/>
                <a:cs typeface="+mn-lt"/>
              </a:rPr>
              <a:t> to </a:t>
            </a:r>
            <a:r>
              <a:rPr lang="fi-FI" err="1">
                <a:ea typeface="+mn-lt"/>
                <a:cs typeface="+mn-lt"/>
              </a:rPr>
              <a:t>know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the</a:t>
            </a:r>
            <a:r>
              <a:rPr lang="fi-FI">
                <a:ea typeface="+mn-lt"/>
                <a:cs typeface="+mn-lt"/>
              </a:rPr>
              <a:t> Nordic Swan </a:t>
            </a:r>
            <a:r>
              <a:rPr lang="fi-FI" err="1">
                <a:ea typeface="+mn-lt"/>
                <a:cs typeface="+mn-lt"/>
              </a:rPr>
              <a:t>Ecolabel</a:t>
            </a:r>
            <a:r>
              <a:rPr lang="fi-FI">
                <a:ea typeface="+mn-lt"/>
                <a:cs typeface="+mn-lt"/>
              </a:rPr>
              <a:t>/</a:t>
            </a:r>
            <a:r>
              <a:rPr lang="fi-FI" err="1">
                <a:ea typeface="+mn-lt"/>
                <a:cs typeface="+mn-lt"/>
              </a:rPr>
              <a:t>Check</a:t>
            </a:r>
            <a:r>
              <a:rPr lang="fi-FI">
                <a:ea typeface="+mn-lt"/>
                <a:cs typeface="+mn-lt"/>
              </a:rPr>
              <a:t> out </a:t>
            </a:r>
            <a:r>
              <a:rPr lang="fi-FI" err="1">
                <a:ea typeface="+mn-lt"/>
                <a:cs typeface="+mn-lt"/>
              </a:rPr>
              <a:t>our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ecolabelled</a:t>
            </a:r>
            <a:r>
              <a:rPr lang="fi-FI">
                <a:ea typeface="+mn-lt"/>
                <a:cs typeface="+mn-lt"/>
              </a:rPr>
              <a:t> products/</a:t>
            </a:r>
            <a:r>
              <a:rPr lang="fi-FI" err="1">
                <a:ea typeface="+mn-lt"/>
                <a:cs typeface="+mn-lt"/>
              </a:rPr>
              <a:t>services</a:t>
            </a:r>
            <a:r>
              <a:rPr lang="fi-FI">
                <a:ea typeface="+mn-lt"/>
                <a:cs typeface="+mn-lt"/>
              </a:rPr>
              <a:t>: </a:t>
            </a:r>
            <a:r>
              <a:rPr lang="fi-FI" err="1">
                <a:ea typeface="+mn-lt"/>
                <a:cs typeface="+mn-lt"/>
              </a:rPr>
              <a:t>link</a:t>
            </a:r>
            <a:endParaRPr lang="fi-FI"/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679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323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800">
                <a:effectLst/>
                <a:latin typeface="Segoe UI" panose="020B0502040204020203" pitchFamily="34" charset="0"/>
              </a:rPr>
              <a:t>DK #svanemærket</a:t>
            </a:r>
            <a:br>
              <a:rPr lang="sv-SE" sz="1800">
                <a:effectLst/>
                <a:latin typeface="Segoe UI" panose="020B0502040204020203" pitchFamily="34" charset="0"/>
              </a:rPr>
            </a:br>
            <a:r>
              <a:rPr lang="sv-SE" sz="1800">
                <a:effectLst/>
                <a:latin typeface="Segoe UI" panose="020B0502040204020203" pitchFamily="34" charset="0"/>
              </a:rPr>
              <a:t>FI #joutsenmerkki</a:t>
            </a:r>
            <a:br>
              <a:rPr lang="sv-SE" sz="1800">
                <a:effectLst/>
                <a:latin typeface="Segoe UI" panose="020B0502040204020203" pitchFamily="34" charset="0"/>
              </a:rPr>
            </a:br>
            <a:r>
              <a:rPr lang="sv-SE" sz="1800">
                <a:effectLst/>
                <a:latin typeface="Segoe UI" panose="020B0502040204020203" pitchFamily="34" charset="0"/>
              </a:rPr>
              <a:t>IC #svanurinn</a:t>
            </a:r>
            <a:br>
              <a:rPr lang="sv-SE" sz="1800">
                <a:effectLst/>
                <a:latin typeface="Segoe UI" panose="020B0502040204020203" pitchFamily="34" charset="0"/>
              </a:rPr>
            </a:br>
            <a:r>
              <a:rPr lang="sv-SE" sz="1800">
                <a:effectLst/>
                <a:latin typeface="Segoe UI" panose="020B0502040204020203" pitchFamily="34" charset="0"/>
              </a:rPr>
              <a:t>NO #svanemerket</a:t>
            </a:r>
            <a:br>
              <a:rPr lang="sv-SE" sz="1800">
                <a:effectLst/>
                <a:latin typeface="Segoe UI" panose="020B0502040204020203" pitchFamily="34" charset="0"/>
              </a:rPr>
            </a:br>
            <a:r>
              <a:rPr lang="sv-SE" sz="1800">
                <a:effectLst/>
                <a:latin typeface="Segoe UI" panose="020B0502040204020203" pitchFamily="34" charset="0"/>
              </a:rPr>
              <a:t>SE #svanenmärkt</a:t>
            </a:r>
            <a:endParaRPr lang="sv-SE" sz="1800">
              <a:effectLst/>
              <a:latin typeface="Arial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673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160655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245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36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603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54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160655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69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1606550"/>
            <a:ext cx="6661150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>
                <a:solidFill>
                  <a:schemeClr val="bg1"/>
                </a:solidFill>
              </a:rPr>
              <a:t>Positionerar Svanen som den strängaste miljömärkningen och berättar att Svanen gör det enkelt för dig att göra bättre val för miljön, klimatet och din hälsa. </a:t>
            </a:r>
          </a:p>
          <a:p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>
                <a:solidFill>
                  <a:schemeClr val="bg1"/>
                </a:solidFill>
              </a:rPr>
              <a:t>Positions the Nordic Swan Ecolabel as the stricter eco-label and tells our audience that we make it easier for the consumers in their everyday choices. </a:t>
            </a: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19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01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9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Considering only one environmental aspect is difficult enough, but the Nordic Swan Ecolabel considers all the relevant ones, from resources and chemicals to climate and biodiversity. To further complicate things: Have you heard the term “lifecycle perspective”? Well, we have. It means to consider all stages of a product’s life from raw materials, production, and use to </a:t>
            </a:r>
            <a:b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</a:b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re-use, recycling and waste.</a:t>
            </a:r>
            <a:r>
              <a:rPr lang="en-US" sz="1200" i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 </a:t>
            </a:r>
            <a:r>
              <a:rPr lang="en-GB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 </a:t>
            </a:r>
            <a:endParaRPr lang="en-US" sz="1200">
              <a:solidFill>
                <a:srgbClr val="000000"/>
              </a:solidFill>
            </a:endParaRP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102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31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A39EEEB-B2B3-4EC2-AC29-EA6F9EC72FE3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4FDAF5-75D0-4F47-A3DB-AE6F57D25D6F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73C59F-07BC-4F79-B8C6-A53EC4648563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418FC4C8-36E1-4BC7-B942-4A4AA928DE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DF7B235-8450-446A-86E5-9BE4B896A0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6E8E68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1485713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56BBD72-879A-4286-A963-D46B3A7EFC9A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06F8-A890-43B8-B788-82EBBBB8FADA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34C759-6493-4ED4-9588-876518CC8300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4F4100C5-EADF-4795-91CA-62AA09E12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4C9CB6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F7F8DB-4227-4D2B-88A8-A1B8AB15FF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C8D8EF8-4B9F-4D87-9ED1-0BA0E73EBC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4264996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grey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2C37452-271E-49A8-8D5B-0F607320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1F33-8648-4846-9E4A-FC0BC2F2D7C5}" type="datetime4">
              <a:rPr lang="sv-SE" smtClean="0"/>
              <a:t>2 januari 2024</a:t>
            </a:fld>
            <a:endParaRPr lang="sv-SE"/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DC1140-663E-4D82-88C8-CF68A06B4367}"/>
              </a:ext>
            </a:extLst>
          </p:cNvPr>
          <p:cNvSpPr/>
          <p:nvPr userDrawn="1"/>
        </p:nvSpPr>
        <p:spPr>
          <a:xfrm>
            <a:off x="574674" y="1763999"/>
            <a:ext cx="11037888" cy="4246275"/>
          </a:xfrm>
          <a:prstGeom prst="round2DiagRect">
            <a:avLst>
              <a:gd name="adj1" fmla="val 0"/>
              <a:gd name="adj2" fmla="val 495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650226-B59C-4AB3-9201-B61837BDB0B9}"/>
              </a:ext>
            </a:extLst>
          </p:cNvPr>
          <p:cNvCxnSpPr>
            <a:cxnSpLocks/>
          </p:cNvCxnSpPr>
          <p:nvPr userDrawn="1"/>
        </p:nvCxnSpPr>
        <p:spPr>
          <a:xfrm>
            <a:off x="7979211" y="1944936"/>
            <a:ext cx="0" cy="388440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CF7BFC-BD86-4C74-A844-C4DA2B85B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018" y="1944936"/>
            <a:ext cx="7033662" cy="38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  <a:latin typeface="+mj-lt"/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F7A4F8-8C56-433B-B384-E888DE354F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1738" y="1944936"/>
            <a:ext cx="3258879" cy="3884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5402A2-02A0-4307-802E-65C83900FB58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8124824" y="6153212"/>
            <a:ext cx="263051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BA0CC-2F40-4212-BAD3-4912F3B9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2C69B-DF05-4350-961F-396EF1AA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3B282-FE5C-4D3B-A94E-342CDBD24A26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22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grey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B6D2D0D-5894-473F-94B4-26B31CF9DFF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9A68AA9-8D2F-48E6-9AD9-EBAF723AC982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DB9E226-A6B7-47C5-A805-9EEAC3DFFE85}"/>
              </a:ext>
            </a:extLst>
          </p:cNvPr>
          <p:cNvSpPr/>
          <p:nvPr userDrawn="1"/>
        </p:nvSpPr>
        <p:spPr>
          <a:xfrm>
            <a:off x="574675" y="611189"/>
            <a:ext cx="7259637" cy="5399086"/>
          </a:xfrm>
          <a:prstGeom prst="round2DiagRect">
            <a:avLst>
              <a:gd name="adj1" fmla="val 0"/>
              <a:gd name="adj2" fmla="val 382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338" y="611187"/>
            <a:ext cx="3488400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010670-8C7E-4934-86EB-E0DD503C503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3893" y="791189"/>
            <a:ext cx="6901200" cy="5040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CEA4F12-0268-471C-A83F-9A108A4CA2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7338" y="1760538"/>
            <a:ext cx="3488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74E241C-EE71-40A1-BE7D-D7F6A2C1B606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8127338" y="6153212"/>
            <a:ext cx="2628000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22F8B-CBA8-4A3C-A2C3-EAFBA76DBD1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A8B4E-B9EA-45FE-8E7E-74F90F8585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4416E-B602-4043-9D4E-B31ABFC45FC0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61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grey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143326D-0680-4168-8918-2DDA581E0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070F4BF-1B51-49B7-9B74-6F223041CF41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A2BD8CE-02B1-4AFA-A4B1-97907BF49304}"/>
              </a:ext>
            </a:extLst>
          </p:cNvPr>
          <p:cNvSpPr/>
          <p:nvPr userDrawn="1"/>
        </p:nvSpPr>
        <p:spPr>
          <a:xfrm>
            <a:off x="574675" y="611189"/>
            <a:ext cx="5521325" cy="5400000"/>
          </a:xfrm>
          <a:prstGeom prst="round2DiagRect">
            <a:avLst>
              <a:gd name="adj1" fmla="val 0"/>
              <a:gd name="adj2" fmla="val 3712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6039CD-23AC-462D-B2B2-F784D44A2E9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5143" y="791189"/>
            <a:ext cx="5158800" cy="50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BF1C3C-0D84-48B7-AC37-6FA99EEAA8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089B3C-B038-4693-A5CC-315D905D651C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43713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1605-347D-4407-958D-51CA2FD6E66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798412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D94A1-93AE-4E28-9254-650B03B86A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66D48-A70C-4EB9-8932-0731D173CFB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0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graphs gre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5CC62355-5CE0-416D-96CC-589D3486EA6A}"/>
              </a:ext>
            </a:extLst>
          </p:cNvPr>
          <p:cNvSpPr/>
          <p:nvPr userDrawn="1"/>
        </p:nvSpPr>
        <p:spPr>
          <a:xfrm>
            <a:off x="574674" y="1763999"/>
            <a:ext cx="11037888" cy="4246275"/>
          </a:xfrm>
          <a:prstGeom prst="round2DiagRect">
            <a:avLst>
              <a:gd name="adj1" fmla="val 0"/>
              <a:gd name="adj2" fmla="val 495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 err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53C2BB7-299F-473D-95BC-B9D2B62C585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33CDFC8-BEBF-456A-BC4C-7FE0CF5FF0D2}" type="datetime4">
              <a:rPr lang="sv-SE" smtClean="0"/>
              <a:t>2 januari 2024</a:t>
            </a:fld>
            <a:endParaRPr lang="sv-S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7624C1-6E23-47AF-8AF7-E31DB58B681D}"/>
              </a:ext>
            </a:extLst>
          </p:cNvPr>
          <p:cNvCxnSpPr>
            <a:cxnSpLocks/>
          </p:cNvCxnSpPr>
          <p:nvPr userDrawn="1"/>
        </p:nvCxnSpPr>
        <p:spPr>
          <a:xfrm>
            <a:off x="6099175" y="1948289"/>
            <a:ext cx="0" cy="3872849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4EAB5-A0EE-4436-A752-2EDF42AEAB85}"/>
              </a:ext>
            </a:extLst>
          </p:cNvPr>
          <p:cNvCxnSpPr>
            <a:cxnSpLocks/>
          </p:cNvCxnSpPr>
          <p:nvPr userDrawn="1"/>
        </p:nvCxnSpPr>
        <p:spPr>
          <a:xfrm flipH="1">
            <a:off x="759644" y="3884714"/>
            <a:ext cx="1067965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9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056" y="1948289"/>
            <a:ext cx="5144943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D470AC0-486C-4ADB-A636-A7857F5075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7738" y="1948289"/>
            <a:ext cx="51444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AB15A3-7D29-4FF8-9044-2A554AC3174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59056" y="4073454"/>
            <a:ext cx="5144943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buNone/>
              <a:defRPr/>
            </a:lvl7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7870839-4155-444E-985B-72020EE59E5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87738" y="4073454"/>
            <a:ext cx="51444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4772E7-A437-41AB-9D9C-89048A638B03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284913" y="6153212"/>
            <a:ext cx="4470424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E126-0FB0-4B95-9DA9-4F26740DDE9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1" y="6432383"/>
            <a:ext cx="46095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ED99-0405-48CB-9791-814B2F4619E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DADB9-32B5-4FE2-A25A-B784782C205B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9" userDrawn="1">
          <p15:clr>
            <a:srgbClr val="A4A3A4"/>
          </p15:clr>
        </p15:guide>
        <p15:guide id="2" pos="3720" userDrawn="1">
          <p15:clr>
            <a:srgbClr val="A4A3A4"/>
          </p15:clr>
        </p15:guide>
        <p15:guide id="3" orient="horz" pos="2329" userDrawn="1">
          <p15:clr>
            <a:srgbClr val="A4A3A4"/>
          </p15:clr>
        </p15:guide>
        <p15:guide id="4" orient="horz" pos="2565" userDrawn="1">
          <p15:clr>
            <a:srgbClr val="A4A3A4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graphs gre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53C2BB7-299F-473D-95BC-B9D2B62C585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33CDFC8-BEBF-456A-BC4C-7FE0CF5FF0D2}" type="datetime4">
              <a:rPr lang="sv-SE" smtClean="0"/>
              <a:t>2 januari 2024</a:t>
            </a:fld>
            <a:endParaRPr lang="sv-SE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7914D09-4E92-4ADC-8BEA-188FF4353DA9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7624C1-6E23-47AF-8AF7-E31DB58B681D}"/>
              </a:ext>
            </a:extLst>
          </p:cNvPr>
          <p:cNvCxnSpPr>
            <a:cxnSpLocks/>
          </p:cNvCxnSpPr>
          <p:nvPr userDrawn="1"/>
        </p:nvCxnSpPr>
        <p:spPr>
          <a:xfrm>
            <a:off x="6099175" y="1948289"/>
            <a:ext cx="0" cy="3872849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4EAB5-A0EE-4436-A752-2EDF42AEAB8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6000" y="3884714"/>
            <a:ext cx="1104840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9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948289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D470AC0-486C-4ADB-A636-A7857F5075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7738" y="1948289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AB15A3-7D29-4FF8-9044-2A554AC3174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76000" y="4073454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buNone/>
              <a:defRPr/>
            </a:lvl7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7870839-4155-444E-985B-72020EE59E5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87738" y="4073454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4772E7-A437-41AB-9D9C-89048A638B03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284913" y="6153212"/>
            <a:ext cx="4470424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E126-0FB0-4B95-9DA9-4F26740DDE9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1" y="6432383"/>
            <a:ext cx="46095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ED99-0405-48CB-9791-814B2F4619E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A2FF3-5CB4-43D6-9C1F-F01FD666FF5A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26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9" userDrawn="1">
          <p15:clr>
            <a:srgbClr val="A4A3A4"/>
          </p15:clr>
        </p15:guide>
        <p15:guide id="2" pos="3720" userDrawn="1">
          <p15:clr>
            <a:srgbClr val="A4A3A4"/>
          </p15:clr>
        </p15:guide>
        <p15:guide id="3" orient="horz" pos="2329" userDrawn="1">
          <p15:clr>
            <a:srgbClr val="A4A3A4"/>
          </p15:clr>
        </p15:guide>
        <p15:guide id="4" orient="horz" pos="2565" userDrawn="1">
          <p15:clr>
            <a:srgbClr val="A4A3A4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s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3D4FFB5-8862-4D04-9CE7-5A35C81B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F37A-205F-4D9A-87AE-0C1338FF96BB}" type="datetime4">
              <a:rPr lang="sv-SE" smtClean="0"/>
              <a:t>2 januari 2024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58E2F4D-2A36-4E37-A8BA-1574643666DB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6385169" y="6153212"/>
            <a:ext cx="4370170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7E83B-851C-4F69-AA43-13B51620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6000" y="6432383"/>
            <a:ext cx="47988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64D0C-6172-4F99-BFB8-66282E48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18248-703A-4FAC-9E0D-60DCBC2BBCB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noProof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Note</a:t>
            </a:r>
            <a:r>
              <a:rPr lang="sv-SE" sz="1200" noProof="0">
                <a:solidFill>
                  <a:schemeClr val="accent4"/>
                </a:solidFill>
              </a:rPr>
              <a:t>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700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B6D2D0D-5894-473F-94B4-26B31CF9DFF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0220A0C-F91A-46C9-AA23-864268128DA1}" type="datetime4">
              <a:rPr lang="sv-SE" smtClean="0"/>
              <a:t>2 januari 2024</a:t>
            </a:fld>
            <a:endParaRPr lang="sv-S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8467D5-420F-4AA4-95E6-0C68D9CC4A1D}"/>
              </a:ext>
            </a:extLst>
          </p:cNvPr>
          <p:cNvCxnSpPr>
            <a:cxnSpLocks/>
          </p:cNvCxnSpPr>
          <p:nvPr userDrawn="1"/>
        </p:nvCxnSpPr>
        <p:spPr>
          <a:xfrm>
            <a:off x="7980362" y="1760538"/>
            <a:ext cx="0" cy="4249736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11187"/>
            <a:ext cx="11041063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010670-8C7E-4934-86EB-E0DD503C503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6264" y="1760538"/>
            <a:ext cx="7210314" cy="4249737"/>
          </a:xfrm>
        </p:spPr>
        <p:txBody>
          <a:bodyPr/>
          <a:lstStyle/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B12D6E6-3C43-4EC2-8E26-739D537EAD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4148" y="1760538"/>
            <a:ext cx="344159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74E241C-EE71-40A1-BE7D-D7F6A2C1B606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8127338" y="6153212"/>
            <a:ext cx="2628000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22F8B-CBA8-4A3C-A2C3-EAFBA76DBD1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A8B4E-B9EA-45FE-8E7E-74F90F8585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B97F5-0AEA-4C29-BAFA-4510C6FDC4F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49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143326D-0680-4168-8918-2DDA581E0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86BC730D-2C71-4895-9697-8946F4E46E6C}" type="datetime4">
              <a:rPr lang="sv-SE" smtClean="0"/>
              <a:t>2 januari 2024</a:t>
            </a:fld>
            <a:endParaRPr lang="sv-S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09586F-27F2-4962-B5D2-FECDEAF73349}"/>
              </a:ext>
            </a:extLst>
          </p:cNvPr>
          <p:cNvCxnSpPr>
            <a:cxnSpLocks/>
          </p:cNvCxnSpPr>
          <p:nvPr userDrawn="1"/>
        </p:nvCxnSpPr>
        <p:spPr>
          <a:xfrm>
            <a:off x="6238079" y="1760537"/>
            <a:ext cx="0" cy="425160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11187"/>
            <a:ext cx="11041063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6039CD-23AC-462D-B2B2-F784D44A2E9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6264" y="1760538"/>
            <a:ext cx="5469286" cy="4249737"/>
          </a:xfrm>
        </p:spPr>
        <p:txBody>
          <a:bodyPr/>
          <a:lstStyle/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D500477-F9D0-4D2A-8A1E-7485259FB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607" y="1760538"/>
            <a:ext cx="5185131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089B3C-B038-4693-A5CC-315D905D651C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43713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1605-347D-4407-958D-51CA2FD6E66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8000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D94A1-93AE-4E28-9254-650B03B86A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8917C-0E65-4534-912B-AF700038C1A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5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0" userDrawn="1">
          <p15:clr>
            <a:srgbClr val="A4A3A4"/>
          </p15:clr>
        </p15:guide>
        <p15:guide id="2" pos="4048" userDrawn="1">
          <p15:clr>
            <a:srgbClr val="A4A3A4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53C2BB7-299F-473D-95BC-B9D2B62C585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33CDFC8-BEBF-456A-BC4C-7FE0CF5FF0D2}" type="datetime4">
              <a:rPr lang="sv-SE" smtClean="0"/>
              <a:t>2 januari 2024</a:t>
            </a:fld>
            <a:endParaRPr lang="sv-S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4EAB5-A0EE-4436-A752-2EDF42AEAB8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4675" y="3884714"/>
            <a:ext cx="1104120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5DBC4D-D0AE-44FC-9C88-24EA3B48F9F6}"/>
              </a:ext>
            </a:extLst>
          </p:cNvPr>
          <p:cNvCxnSpPr>
            <a:cxnSpLocks/>
          </p:cNvCxnSpPr>
          <p:nvPr userDrawn="1"/>
        </p:nvCxnSpPr>
        <p:spPr>
          <a:xfrm>
            <a:off x="6099175" y="1760538"/>
            <a:ext cx="0" cy="4249736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9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760539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D470AC0-486C-4ADB-A636-A7857F5075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7738" y="1760539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AB15A3-7D29-4FF8-9044-2A554AC3174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76000" y="4076667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buNone/>
              <a:defRPr/>
            </a:lvl7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7870839-4155-444E-985B-72020EE59E5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87738" y="4076448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4772E7-A437-41AB-9D9C-89048A638B03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286500" y="6153212"/>
            <a:ext cx="4468837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E126-0FB0-4B95-9DA9-4F26740DDE9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606675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ED99-0405-48CB-9791-814B2F4619E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3FE4A-4944-459E-B0F7-4E56255B354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1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 userDrawn="1">
          <p15:clr>
            <a:srgbClr val="A4A3A4"/>
          </p15:clr>
        </p15:guide>
        <p15:guide id="2" pos="3717" userDrawn="1">
          <p15:clr>
            <a:srgbClr val="A4A3A4"/>
          </p15:clr>
        </p15:guide>
        <p15:guide id="3" orient="horz" pos="2329" userDrawn="1">
          <p15:clr>
            <a:srgbClr val="A4A3A4"/>
          </p15:clr>
        </p15:guide>
        <p15:guide id="4" orient="horz" pos="2568" userDrawn="1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01B0B61F-D65D-4A73-94CC-A2879B19D7B4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D32A9E02-26D3-40C6-97AD-244E0D330514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FB1626-8EF3-4FCF-8081-3BB5B08C39A5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6AFD7-2C4F-4316-991B-BDB61F8CBEFA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7232C1-B3B8-4107-9B4E-AB9B49FFB0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0C2E87-3F03-49D5-9CAA-60D826B832A5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63F9BC-4ACB-4805-94DD-E5631E840D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4075257-E08F-497D-8B1A-677CB47CD1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876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97DA3CF-109C-4624-8C2D-7298D4C8BE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488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B74C7D-EEEC-4744-AD0B-D8DF0318422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A09E97-F405-4DE7-A653-C807E5A7C5B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23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369CAE6-6290-4F08-9658-EC0591721EB0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E969A3-1752-4C3B-B517-E07CF4F00CCE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8D6CED-F17B-4E9C-8B28-F9F1F850C1D3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22132B43-430C-41F7-BCAA-842F3B4A1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828381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63982B-68A2-452A-A141-798EA1F3B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6038745-A84E-4F86-A90C-E23368E593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877208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 and colour-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01B0B61F-D65D-4A73-94CC-A2879B19D7B4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45A103DB-9F8B-4A93-9618-35EEC930B878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6A0AE9-C1A2-4D73-9018-558E86D76282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97A3FE-D294-4F25-9CBB-5494DB4BBFCC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7CFFA4-071D-445D-A601-1A7566D77E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F4F273B-23DF-4067-BDD0-2D04D5D972E4}"/>
                </a:ext>
              </a:extLst>
            </p:cNvPr>
            <p:cNvSpPr/>
            <p:nvPr userDrawn="1"/>
          </p:nvSpPr>
          <p:spPr>
            <a:xfrm>
              <a:off x="4909042" y="-473609"/>
              <a:ext cx="160020" cy="3199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noProof="0" err="1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35A90B-85B4-4823-92BB-D6E648C951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000" y="108000"/>
            <a:ext cx="11976100" cy="6206400"/>
          </a:xfrm>
          <a:custGeom>
            <a:avLst/>
            <a:gdLst>
              <a:gd name="connsiteX0" fmla="*/ 0 w 11976100"/>
              <a:gd name="connsiteY0" fmla="*/ 0 h 6206400"/>
              <a:gd name="connsiteX1" fmla="*/ 11668664 w 11976100"/>
              <a:gd name="connsiteY1" fmla="*/ 0 h 6206400"/>
              <a:gd name="connsiteX2" fmla="*/ 11976100 w 11976100"/>
              <a:gd name="connsiteY2" fmla="*/ 307436 h 6206400"/>
              <a:gd name="connsiteX3" fmla="*/ 11976100 w 11976100"/>
              <a:gd name="connsiteY3" fmla="*/ 6206400 h 6206400"/>
              <a:gd name="connsiteX4" fmla="*/ 300740 w 11976100"/>
              <a:gd name="connsiteY4" fmla="*/ 6206400 h 6206400"/>
              <a:gd name="connsiteX5" fmla="*/ 245477 w 11976100"/>
              <a:gd name="connsiteY5" fmla="*/ 6200829 h 6206400"/>
              <a:gd name="connsiteX6" fmla="*/ 0 w 11976100"/>
              <a:gd name="connsiteY6" fmla="*/ 5899639 h 62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100" h="6206400">
                <a:moveTo>
                  <a:pt x="0" y="0"/>
                </a:moveTo>
                <a:lnTo>
                  <a:pt x="11668664" y="0"/>
                </a:lnTo>
                <a:cubicBezTo>
                  <a:pt x="11838456" y="0"/>
                  <a:pt x="11976100" y="137644"/>
                  <a:pt x="11976100" y="307436"/>
                </a:cubicBezTo>
                <a:lnTo>
                  <a:pt x="11976100" y="6206400"/>
                </a:lnTo>
                <a:lnTo>
                  <a:pt x="300740" y="6206400"/>
                </a:lnTo>
                <a:lnTo>
                  <a:pt x="245477" y="6200829"/>
                </a:lnTo>
                <a:cubicBezTo>
                  <a:pt x="105384" y="6172162"/>
                  <a:pt x="0" y="6048207"/>
                  <a:pt x="0" y="5899639"/>
                </a:cubicBezTo>
                <a:close/>
              </a:path>
            </a:pathLst>
          </a:custGeom>
          <a:solidFill>
            <a:srgbClr val="D9E1D4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0C2E87-3F03-49D5-9CAA-60D826B832A5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63F9BC-4ACB-4805-94DD-E5631E840D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4075257-E08F-497D-8B1A-677CB47CD1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876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97DA3CF-109C-4624-8C2D-7298D4C8BE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488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B74C7D-EEEC-4744-AD0B-D8DF0318422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A09E97-F405-4DE7-A653-C807E5A7C5B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1642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BA444A8C-E899-4DB7-9720-7248C32121E0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9A8472-4C59-4FEB-A74B-6EE6BAB83DE8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54508D-5E63-446D-8A97-45FE92D5E8B3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07935F-2FF4-45A8-B645-9BC282652D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FF7526D-DD6E-4517-B1A9-F2F62A5C48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sv-SE" noProof="0"/>
              <a:t>Click on </a:t>
            </a:r>
            <a:r>
              <a:rPr lang="sv-SE" noProof="0" err="1"/>
              <a:t>frame</a:t>
            </a:r>
            <a:r>
              <a:rPr lang="sv-SE" noProof="0"/>
              <a:t> and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r>
              <a:rPr lang="sv-SE" noProof="0" err="1"/>
              <a:t>using</a:t>
            </a:r>
            <a:r>
              <a:rPr lang="sv-SE" noProof="0"/>
              <a:t> the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tab</a:t>
            </a:r>
            <a:r>
              <a:rPr lang="sv-SE" noProof="0"/>
              <a:t>, Pictures</a:t>
            </a:r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F6EFE7F-4577-4106-8819-07AB166A2D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50876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E87BEC9-7B35-428D-8D53-75C02EAD8B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25488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30772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CD0B6A-BCFA-4C0C-8CD3-D2D2A97C55E3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71D081-B1E6-4D6E-BE7B-2C966F3DACEC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489EA4-4F59-426D-98A1-4D2993ACC2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026785B4-81BC-439E-A6AD-632CA1A8C6BC}" type="datetime4">
              <a:rPr lang="sv-SE" smtClean="0"/>
              <a:t>2 januari 2024</a:t>
            </a:fld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3780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and colour-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026785B4-81BC-439E-A6AD-632CA1A8C6BC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D57948-58BE-4186-9396-89F53A054D2A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BC85E8-293D-4A36-BE5B-76533AE898F5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DFC47-42A5-4F11-A977-1C72B5433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42461C-7025-4CB9-9F5A-4318E827F01A}"/>
                </a:ext>
              </a:extLst>
            </p:cNvPr>
            <p:cNvSpPr/>
            <p:nvPr userDrawn="1"/>
          </p:nvSpPr>
          <p:spPr>
            <a:xfrm>
              <a:off x="4909042" y="-473609"/>
              <a:ext cx="160020" cy="3199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noProof="0" err="1"/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280825-A0C9-410D-8CCD-BAD5E17783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000" y="108000"/>
            <a:ext cx="11976100" cy="6206400"/>
          </a:xfrm>
          <a:custGeom>
            <a:avLst/>
            <a:gdLst>
              <a:gd name="connsiteX0" fmla="*/ 0 w 11976100"/>
              <a:gd name="connsiteY0" fmla="*/ 0 h 6206400"/>
              <a:gd name="connsiteX1" fmla="*/ 11668664 w 11976100"/>
              <a:gd name="connsiteY1" fmla="*/ 0 h 6206400"/>
              <a:gd name="connsiteX2" fmla="*/ 11976100 w 11976100"/>
              <a:gd name="connsiteY2" fmla="*/ 307436 h 6206400"/>
              <a:gd name="connsiteX3" fmla="*/ 11976100 w 11976100"/>
              <a:gd name="connsiteY3" fmla="*/ 6206400 h 6206400"/>
              <a:gd name="connsiteX4" fmla="*/ 300740 w 11976100"/>
              <a:gd name="connsiteY4" fmla="*/ 6206400 h 6206400"/>
              <a:gd name="connsiteX5" fmla="*/ 245477 w 11976100"/>
              <a:gd name="connsiteY5" fmla="*/ 6200829 h 6206400"/>
              <a:gd name="connsiteX6" fmla="*/ 0 w 11976100"/>
              <a:gd name="connsiteY6" fmla="*/ 5899639 h 62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100" h="6206400">
                <a:moveTo>
                  <a:pt x="0" y="0"/>
                </a:moveTo>
                <a:lnTo>
                  <a:pt x="11668664" y="0"/>
                </a:lnTo>
                <a:cubicBezTo>
                  <a:pt x="11838456" y="0"/>
                  <a:pt x="11976100" y="137644"/>
                  <a:pt x="11976100" y="307436"/>
                </a:cubicBezTo>
                <a:lnTo>
                  <a:pt x="11976100" y="6206400"/>
                </a:lnTo>
                <a:lnTo>
                  <a:pt x="300740" y="6206400"/>
                </a:lnTo>
                <a:lnTo>
                  <a:pt x="245477" y="6200829"/>
                </a:lnTo>
                <a:cubicBezTo>
                  <a:pt x="105384" y="6172162"/>
                  <a:pt x="0" y="6048207"/>
                  <a:pt x="0" y="5899639"/>
                </a:cubicBezTo>
                <a:close/>
              </a:path>
            </a:pathLst>
          </a:custGeom>
          <a:solidFill>
            <a:srgbClr val="D9E1D4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945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B66126-4966-4381-9828-779A442D302E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FBB170-E9F6-4BDE-AAF4-6DF6ADEC92F2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6056BE-F345-4426-B83E-C52EA9B0E5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026785B4-81BC-439E-A6AD-632CA1A8C6BC}" type="datetime4">
              <a:rPr lang="sv-SE" smtClean="0"/>
              <a:t>2 januari 2024</a:t>
            </a:fld>
            <a:endParaRPr lang="sv-SE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FF7526D-DD6E-4517-B1A9-F2F62A5C48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sv-SE" noProof="0"/>
              <a:t>Click on </a:t>
            </a:r>
            <a:r>
              <a:rPr lang="sv-SE" noProof="0" err="1"/>
              <a:t>frame</a:t>
            </a:r>
            <a:r>
              <a:rPr lang="sv-SE" noProof="0"/>
              <a:t> and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r>
              <a:rPr lang="sv-SE" noProof="0" err="1"/>
              <a:t>using</a:t>
            </a:r>
            <a:r>
              <a:rPr lang="sv-SE" noProof="0"/>
              <a:t> the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tab</a:t>
            </a:r>
            <a:r>
              <a:rPr lang="sv-SE" noProof="0"/>
              <a:t>, Pictures</a:t>
            </a:r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27366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and shor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4DD3DC2-3AAD-4348-AFFC-4036486E6EF3}"/>
              </a:ext>
            </a:extLst>
          </p:cNvPr>
          <p:cNvSpPr txBox="1"/>
          <p:nvPr userDrawn="1"/>
        </p:nvSpPr>
        <p:spPr>
          <a:xfrm>
            <a:off x="0" y="-427932"/>
            <a:ext cx="5928267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Change the color of the Title - grey or white if the image is light or dark.</a:t>
            </a:r>
            <a:br>
              <a:rPr lang="sv-SE" sz="1200" noProof="1">
                <a:solidFill>
                  <a:schemeClr val="accent4"/>
                </a:solidFill>
              </a:rPr>
            </a:br>
            <a:r>
              <a:rPr lang="sv-SE" sz="1200" noProof="1">
                <a:solidFill>
                  <a:schemeClr val="accent4"/>
                </a:solidFill>
              </a:rPr>
              <a:t>Click the textbox to pick other colour to fit the colours in your presentation.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906386-03F7-471C-A2FC-8571D89FF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840" b="53678"/>
          <a:stretch/>
        </p:blipFill>
        <p:spPr>
          <a:xfrm>
            <a:off x="4893802" y="-715763"/>
            <a:ext cx="1657143" cy="609600"/>
          </a:xfrm>
          <a:prstGeom prst="rect">
            <a:avLst/>
          </a:prstGeom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E5B176B1-5E7D-41C3-9867-FDD65ED43926}" type="datetime4">
              <a:rPr lang="sv-SE" smtClean="0"/>
              <a:t>2 januari 2024</a:t>
            </a:fld>
            <a:endParaRPr lang="sv-SE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FF7526D-DD6E-4517-B1A9-F2F62A5C48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sv-SE" noProof="0"/>
              <a:t>Click on </a:t>
            </a:r>
            <a:r>
              <a:rPr lang="sv-SE" noProof="0" err="1"/>
              <a:t>frame</a:t>
            </a:r>
            <a:r>
              <a:rPr lang="sv-SE" noProof="0"/>
              <a:t> and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r>
              <a:rPr lang="sv-SE" noProof="0" err="1"/>
              <a:t>using</a:t>
            </a:r>
            <a:r>
              <a:rPr lang="sv-SE" noProof="0"/>
              <a:t> the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tab</a:t>
            </a:r>
            <a:r>
              <a:rPr lang="sv-SE" noProof="0"/>
              <a:t>, Pictures</a:t>
            </a:r>
            <a:endParaRPr lang="sv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2260800"/>
            <a:ext cx="2638800" cy="2304000"/>
          </a:xfrm>
          <a:prstGeom prst="round2DiagRect">
            <a:avLst>
              <a:gd name="adj1" fmla="val 0"/>
              <a:gd name="adj2" fmla="val 936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2260800"/>
            <a:ext cx="2638800" cy="2304000"/>
          </a:xfrm>
          <a:prstGeom prst="round2DiagRect">
            <a:avLst>
              <a:gd name="adj1" fmla="val 0"/>
              <a:gd name="adj2" fmla="val 914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2260800"/>
            <a:ext cx="2638800" cy="2304000"/>
          </a:xfrm>
          <a:prstGeom prst="round2DiagRect">
            <a:avLst>
              <a:gd name="adj1" fmla="val 0"/>
              <a:gd name="adj2" fmla="val 936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2260800"/>
            <a:ext cx="2638800" cy="2304000"/>
          </a:xfrm>
          <a:prstGeom prst="round2DiagRect">
            <a:avLst>
              <a:gd name="adj1" fmla="val 0"/>
              <a:gd name="adj2" fmla="val 925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88569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ac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94E398A-4DCE-4BBB-BE29-DA3EAA56E707}"/>
              </a:ext>
            </a:extLst>
          </p:cNvPr>
          <p:cNvSpPr txBox="1"/>
          <p:nvPr userDrawn="1"/>
        </p:nvSpPr>
        <p:spPr>
          <a:xfrm>
            <a:off x="0" y="-427932"/>
            <a:ext cx="5928267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Change the color of the Title - grey or white if the image is light or dark.</a:t>
            </a:r>
            <a:br>
              <a:rPr lang="sv-SE" sz="1200" noProof="1">
                <a:solidFill>
                  <a:schemeClr val="accent4"/>
                </a:solidFill>
              </a:rPr>
            </a:br>
            <a:r>
              <a:rPr lang="sv-SE" sz="1200" noProof="1">
                <a:solidFill>
                  <a:schemeClr val="accent4"/>
                </a:solidFill>
              </a:rPr>
              <a:t>Click the textbox to pick other colour to fit the colours in your presentation.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613CC4-A111-4A53-A45F-2A1D4A9F6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840" b="53678"/>
          <a:stretch/>
        </p:blipFill>
        <p:spPr>
          <a:xfrm>
            <a:off x="4893802" y="-715763"/>
            <a:ext cx="1657143" cy="609600"/>
          </a:xfrm>
          <a:prstGeom prst="rect">
            <a:avLst/>
          </a:prstGeom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96CE9E3-6835-4070-BE5D-EF21E69D7499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E607FCDD-A99B-4311-A2A0-1589CD2DC517}" type="datetime4">
              <a:rPr lang="sv-SE" smtClean="0"/>
              <a:t>2 januari 2024</a:t>
            </a:fld>
            <a:endParaRPr lang="sv-SE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4370666B-89E6-4146-8C2C-AFA4220680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sv-SE" noProof="0"/>
              <a:t>Click on </a:t>
            </a:r>
            <a:r>
              <a:rPr lang="sv-SE" noProof="0" err="1"/>
              <a:t>frame</a:t>
            </a:r>
            <a:r>
              <a:rPr lang="sv-SE" noProof="0"/>
              <a:t> and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r>
              <a:rPr lang="sv-SE" noProof="0" err="1"/>
              <a:t>using</a:t>
            </a:r>
            <a:r>
              <a:rPr lang="sv-SE" noProof="0"/>
              <a:t> the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tab</a:t>
            </a:r>
            <a:r>
              <a:rPr lang="sv-SE" noProof="0"/>
              <a:t>, Pictures</a:t>
            </a:r>
            <a:endParaRPr lang="sv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8"/>
            <a:ext cx="3488000" cy="11493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9CBDEE4-29F4-4F50-BEAE-5E7831FC10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52400" y="611188"/>
            <a:ext cx="3487737" cy="2869200"/>
          </a:xfrm>
          <a:prstGeom prst="round2DiagRect">
            <a:avLst>
              <a:gd name="adj1" fmla="val 0"/>
              <a:gd name="adj2" fmla="val 747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4530704-A54C-47F6-AC89-8E09E74747C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200" y="611188"/>
            <a:ext cx="3487737" cy="2869200"/>
          </a:xfrm>
          <a:prstGeom prst="round2DiagRect">
            <a:avLst>
              <a:gd name="adj1" fmla="val 0"/>
              <a:gd name="adj2" fmla="val 747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9CE2E07-1149-40A8-A4A9-BE8116723E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52400" y="3594675"/>
            <a:ext cx="3487737" cy="2415600"/>
          </a:xfrm>
          <a:prstGeom prst="round2DiagRect">
            <a:avLst>
              <a:gd name="adj1" fmla="val 0"/>
              <a:gd name="adj2" fmla="val 894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F2FCF86-AFEB-4CE8-97D3-6BB4229E749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25200" y="3594675"/>
            <a:ext cx="3487737" cy="2415600"/>
          </a:xfrm>
          <a:prstGeom prst="round2DiagRect">
            <a:avLst>
              <a:gd name="adj1" fmla="val 0"/>
              <a:gd name="adj2" fmla="val 894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6D4E-578A-436F-BEDC-11F4B0E65A04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D2AF-0E87-4ABF-B077-84AF9FC2014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64583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BA37386-58C2-404E-8321-0D53036632F5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ED9283-C8AA-447D-999C-C9DE4194AFA4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0CADD7-2B66-4F59-A84D-0F90CBD469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8D4F97D-91B2-42AD-925A-E75014478D8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BE31409F-3256-4FDA-AD58-9FE6AA843243}" type="datetime4">
              <a:rPr lang="sv-SE" smtClean="0"/>
              <a:t>2 januari 2024</a:t>
            </a:fld>
            <a:endParaRPr lang="sv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B567F3B-DDED-4359-9E5A-D163E29BC1F2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4B8ACD-6FAA-4385-878A-C178FE49FE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4675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4966EB2-AA28-4903-B465-F4A2712B21E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0617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AD2938-C7DE-4EA6-ADB1-49A4AAB551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37681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03548E-6D67-44FD-9CF3-4B3BB0FF1A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9184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4F00121-97E7-43B5-9367-1AFFFF81A2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0068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9BE5-1F1F-4F56-9711-8DEA488277E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6473-94F4-4736-854A-68B2FF17310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5870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 and colour-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8D4F97D-91B2-42AD-925A-E75014478D8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BE31409F-3256-4FDA-AD58-9FE6AA843243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340FE0-1472-478B-8AF6-B0CD3876CE2B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76F531-311B-4212-AD7D-17533764B728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2B9FBF-00CA-4078-B450-9822615EF3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5F053-5D2E-4CC0-9A99-EC497417871E}"/>
                </a:ext>
              </a:extLst>
            </p:cNvPr>
            <p:cNvSpPr/>
            <p:nvPr userDrawn="1"/>
          </p:nvSpPr>
          <p:spPr>
            <a:xfrm>
              <a:off x="4909042" y="-473609"/>
              <a:ext cx="160020" cy="3199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noProof="0" err="1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EE587E-2023-4A29-8A0B-F7C0D6468D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000" y="108000"/>
            <a:ext cx="11976100" cy="6206400"/>
          </a:xfrm>
          <a:custGeom>
            <a:avLst/>
            <a:gdLst>
              <a:gd name="connsiteX0" fmla="*/ 0 w 11976100"/>
              <a:gd name="connsiteY0" fmla="*/ 0 h 6206400"/>
              <a:gd name="connsiteX1" fmla="*/ 11668664 w 11976100"/>
              <a:gd name="connsiteY1" fmla="*/ 0 h 6206400"/>
              <a:gd name="connsiteX2" fmla="*/ 11976100 w 11976100"/>
              <a:gd name="connsiteY2" fmla="*/ 307436 h 6206400"/>
              <a:gd name="connsiteX3" fmla="*/ 11976100 w 11976100"/>
              <a:gd name="connsiteY3" fmla="*/ 6206400 h 6206400"/>
              <a:gd name="connsiteX4" fmla="*/ 300740 w 11976100"/>
              <a:gd name="connsiteY4" fmla="*/ 6206400 h 6206400"/>
              <a:gd name="connsiteX5" fmla="*/ 245477 w 11976100"/>
              <a:gd name="connsiteY5" fmla="*/ 6200829 h 6206400"/>
              <a:gd name="connsiteX6" fmla="*/ 0 w 11976100"/>
              <a:gd name="connsiteY6" fmla="*/ 5899639 h 62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100" h="6206400">
                <a:moveTo>
                  <a:pt x="0" y="0"/>
                </a:moveTo>
                <a:lnTo>
                  <a:pt x="11668664" y="0"/>
                </a:lnTo>
                <a:cubicBezTo>
                  <a:pt x="11838456" y="0"/>
                  <a:pt x="11976100" y="137644"/>
                  <a:pt x="11976100" y="307436"/>
                </a:cubicBezTo>
                <a:lnTo>
                  <a:pt x="11976100" y="6206400"/>
                </a:lnTo>
                <a:lnTo>
                  <a:pt x="300740" y="6206400"/>
                </a:lnTo>
                <a:lnTo>
                  <a:pt x="245477" y="6200829"/>
                </a:lnTo>
                <a:cubicBezTo>
                  <a:pt x="105384" y="6172162"/>
                  <a:pt x="0" y="6048207"/>
                  <a:pt x="0" y="5899639"/>
                </a:cubicBezTo>
                <a:close/>
              </a:path>
            </a:pathLst>
          </a:custGeom>
          <a:solidFill>
            <a:srgbClr val="D9E1D4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B567F3B-DDED-4359-9E5A-D163E29BC1F2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4B8ACD-6FAA-4385-878A-C178FE49FE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4675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4966EB2-AA28-4903-B465-F4A2712B21E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0617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AD2938-C7DE-4EA6-ADB1-49A4AAB551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37681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03548E-6D67-44FD-9CF3-4B3BB0FF1A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9184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4F00121-97E7-43B5-9367-1AFFFF81A2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0068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9BE5-1F1F-4F56-9711-8DEA488277E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6473-94F4-4736-854A-68B2FF17310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968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8D4F97D-91B2-42AD-925A-E75014478D8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BE31409F-3256-4FDA-AD58-9FE6AA843243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8F901B-FFA0-4EDC-BB1A-6A8FDE5EEC64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490CCF-1DF0-4056-9FB3-4DFFD29F7912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6FD1DB-CFEF-4BF5-B37E-7E4C48B4A7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E85E73C5-99D5-4F7A-AA5D-A430AE0EFC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sv-SE" noProof="0"/>
              <a:t>Click on </a:t>
            </a:r>
            <a:r>
              <a:rPr lang="sv-SE" noProof="0" err="1"/>
              <a:t>frame</a:t>
            </a:r>
            <a:r>
              <a:rPr lang="sv-SE" noProof="0"/>
              <a:t> and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r>
              <a:rPr lang="sv-SE" noProof="0" err="1"/>
              <a:t>using</a:t>
            </a:r>
            <a:r>
              <a:rPr lang="sv-SE" noProof="0"/>
              <a:t> the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tab</a:t>
            </a:r>
            <a:r>
              <a:rPr lang="sv-SE" noProof="0"/>
              <a:t>, Pictures</a:t>
            </a:r>
            <a:endParaRPr lang="sv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B567F3B-DDED-4359-9E5A-D163E29BC1F2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4B8ACD-6FAA-4385-878A-C178FE49FE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4675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4966EB2-AA28-4903-B465-F4A2712B21E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0617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AD2938-C7DE-4EA6-ADB1-49A4AAB551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37681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03548E-6D67-44FD-9CF3-4B3BB0FF1A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9184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4F00121-97E7-43B5-9367-1AFFFF81A2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0068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  <a:p>
            <a:pPr lvl="4"/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9BE5-1F1F-4F56-9711-8DEA488277E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6473-94F4-4736-854A-68B2FF17310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22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6E3020B-76A3-42F5-A6FF-B80BF02128B2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D9E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6E8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C07DA4-933A-494C-95CF-1E385604B3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004D00D-7C7B-4122-B29B-D450032019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3625619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3FC34D9-4BC7-418E-BFE1-9A014C9CAC67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49A20A52-F7F0-48F3-A05F-0DCE0BAAE219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495CC2-50DB-43C0-B3DB-9B194BB3B67F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601C7F-38D7-42AA-86D5-EC08DCDA630D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sv-SE" sz="1200" noProof="1">
                  <a:solidFill>
                    <a:schemeClr val="accent4"/>
                  </a:solidFill>
                </a:rPr>
              </a:br>
              <a:r>
                <a:rPr lang="sv-SE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5520B2-B810-4E81-BFB3-B0333D8E4B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900B2FB6-C748-4555-9734-8348B16EB6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sv-SE" noProof="0"/>
              <a:t>Click on </a:t>
            </a:r>
            <a:r>
              <a:rPr lang="sv-SE" noProof="0" err="1"/>
              <a:t>frame</a:t>
            </a:r>
            <a:r>
              <a:rPr lang="sv-SE" noProof="0"/>
              <a:t> and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r>
              <a:rPr lang="sv-SE" noProof="0" err="1"/>
              <a:t>using</a:t>
            </a:r>
            <a:r>
              <a:rPr lang="sv-SE" noProof="0"/>
              <a:t> the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tab</a:t>
            </a:r>
            <a:r>
              <a:rPr lang="sv-SE" noProof="0"/>
              <a:t>, Pictures</a:t>
            </a:r>
            <a:endParaRPr lang="sv-SE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26BE3099-D48E-4608-9744-07A2483DFF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000" y="612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E870958-6725-4CF5-B8B9-C410D3B7B1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2400" y="612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7B97164-FCF1-421A-8ABE-5A34E551CA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25200" y="612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18CDB10-F0AC-4C55-8AB6-6D31F67630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6000" y="3240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E0D8DAE-45ED-4180-9DA5-FE9D5C2FA6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52400" y="3240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D5AB573B-80F4-4084-8717-4DC63899AB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00" y="3240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br>
              <a:rPr lang="sv-SE" noProof="0"/>
            </a:br>
            <a:r>
              <a:rPr lang="sv-SE" noProof="0"/>
              <a:t>OBS! </a:t>
            </a:r>
            <a:r>
              <a:rPr lang="sv-SE" noProof="0" err="1"/>
              <a:t>Consider</a:t>
            </a:r>
            <a:r>
              <a:rPr lang="sv-SE" noProof="0"/>
              <a:t> the </a:t>
            </a:r>
            <a:r>
              <a:rPr lang="sv-SE" noProof="0" err="1"/>
              <a:t>amount</a:t>
            </a:r>
            <a:r>
              <a:rPr lang="sv-SE" noProof="0"/>
              <a:t> </a:t>
            </a:r>
            <a:r>
              <a:rPr lang="sv-SE" noProof="0" err="1"/>
              <a:t>of</a:t>
            </a:r>
            <a:r>
              <a:rPr lang="sv-SE" noProof="0"/>
              <a:t> text as </a:t>
            </a:r>
            <a:r>
              <a:rPr lang="sv-SE" noProof="0" err="1"/>
              <a:t>too</a:t>
            </a:r>
            <a:r>
              <a:rPr lang="sv-SE" noProof="0"/>
              <a:t> </a:t>
            </a:r>
            <a:r>
              <a:rPr lang="sv-SE" noProof="0" err="1"/>
              <a:t>much</a:t>
            </a:r>
            <a:r>
              <a:rPr lang="sv-SE" noProof="0"/>
              <a:t> text </a:t>
            </a:r>
            <a:r>
              <a:rPr lang="sv-SE" noProof="0" err="1"/>
              <a:t>will</a:t>
            </a:r>
            <a:r>
              <a:rPr lang="sv-SE" noProof="0"/>
              <a:t> be </a:t>
            </a:r>
            <a:r>
              <a:rPr lang="sv-SE" noProof="0" err="1"/>
              <a:t>difficult</a:t>
            </a:r>
            <a:r>
              <a:rPr lang="sv-SE" noProof="0"/>
              <a:t> to read on </a:t>
            </a:r>
            <a:r>
              <a:rPr lang="sv-SE" noProof="0" err="1"/>
              <a:t>screen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B99D3-7016-437B-B0E0-1CB5C6D5E8EC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24087-84FE-48A2-874F-404A0DDBF26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92626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xes and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92CD0E1-9BB9-4862-81B2-EBDFEAF31BC6}"/>
              </a:ext>
            </a:extLst>
          </p:cNvPr>
          <p:cNvSpPr txBox="1"/>
          <p:nvPr userDrawn="1"/>
        </p:nvSpPr>
        <p:spPr>
          <a:xfrm>
            <a:off x="0" y="-427932"/>
            <a:ext cx="5928267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sz="1200" noProof="1">
                <a:solidFill>
                  <a:schemeClr val="accent4"/>
                </a:solidFill>
              </a:rPr>
            </a:br>
            <a:r>
              <a:rPr lang="sv-SE" sz="1200" noProof="1">
                <a:solidFill>
                  <a:schemeClr val="accent4"/>
                </a:solidFill>
              </a:rPr>
              <a:t>Right click on the image choose “Send to Back” now you can insert a letter. 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BEB6D9D-C00D-4C28-88FE-F0725D843BE1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D2F57BE-2F2A-4FE2-A21D-F0E2F29097C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6000" y="1931469"/>
            <a:ext cx="3488400" cy="2592000"/>
          </a:xfrm>
        </p:spPr>
        <p:txBody>
          <a:bodyPr/>
          <a:lstStyle>
            <a:lvl1pPr marL="0" indent="0" algn="ctr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#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A36E237-CCCA-42F3-9A76-E78E8455FE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50744" y="1931469"/>
            <a:ext cx="3488400" cy="2592000"/>
          </a:xfrm>
        </p:spPr>
        <p:txBody>
          <a:bodyPr/>
          <a:lstStyle>
            <a:lvl1pPr marL="0" indent="0" algn="ctr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#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CACFCB3-32E7-4100-A950-3CE8D30BF96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25488" y="1931469"/>
            <a:ext cx="3488400" cy="2592000"/>
          </a:xfrm>
        </p:spPr>
        <p:txBody>
          <a:bodyPr/>
          <a:lstStyle>
            <a:lvl1pPr marL="0" indent="0" algn="ctr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#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0C8055A-9515-4ED8-BAE6-A4878F3F458C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5B396C2-4EB7-4487-AC6F-859843813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00" y="4964400"/>
            <a:ext cx="3488400" cy="10458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in </a:t>
            </a:r>
            <a:r>
              <a:rPr lang="sv-SE" noProof="0" err="1"/>
              <a:t>first</a:t>
            </a:r>
            <a:r>
              <a:rPr lang="sv-SE" noProof="0"/>
              <a:t>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96A17A8-37DE-4699-82C8-9B067C9CB2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0744" y="4964400"/>
            <a:ext cx="3488400" cy="10458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in </a:t>
            </a:r>
            <a:r>
              <a:rPr lang="sv-SE" noProof="0" err="1"/>
              <a:t>first</a:t>
            </a:r>
            <a:r>
              <a:rPr lang="sv-SE" noProof="0"/>
              <a:t>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2ED615B-5AE9-46E7-9D92-F12975C713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25488" y="4964400"/>
            <a:ext cx="3488400" cy="10458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in </a:t>
            </a:r>
            <a:r>
              <a:rPr lang="sv-SE" noProof="0" err="1"/>
              <a:t>first</a:t>
            </a:r>
            <a:r>
              <a:rPr lang="sv-SE" noProof="0"/>
              <a:t>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C8D13ED-65E7-42C8-B5CE-854FDCB9A6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760538"/>
            <a:ext cx="3488400" cy="2933862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1116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sv-SE" noProof="0"/>
              <a:t>Click </a:t>
            </a:r>
            <a:r>
              <a:rPr lang="sv-SE" noProof="0" err="1"/>
              <a:t>icon</a:t>
            </a:r>
            <a:r>
              <a:rPr lang="sv-SE" noProof="0"/>
              <a:t>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.</a:t>
            </a:r>
            <a:br>
              <a:rPr lang="sv-SE" noProof="0"/>
            </a:br>
            <a:br>
              <a:rPr lang="sv-SE"/>
            </a:br>
            <a:r>
              <a:rPr lang="sv-SE"/>
              <a:t>Right </a:t>
            </a:r>
            <a:r>
              <a:rPr lang="sv-SE" err="1"/>
              <a:t>click</a:t>
            </a:r>
            <a:r>
              <a:rPr lang="sv-SE"/>
              <a:t> on the image </a:t>
            </a:r>
            <a:r>
              <a:rPr lang="sv-SE" err="1"/>
              <a:t>choose</a:t>
            </a:r>
            <a:r>
              <a:rPr lang="sv-SE"/>
              <a:t> “</a:t>
            </a:r>
            <a:r>
              <a:rPr lang="sv-SE" err="1"/>
              <a:t>Send</a:t>
            </a:r>
            <a:r>
              <a:rPr lang="sv-SE"/>
              <a:t> to Back” </a:t>
            </a:r>
            <a:r>
              <a:rPr lang="sv-SE" err="1"/>
              <a:t>now</a:t>
            </a:r>
            <a:r>
              <a:rPr lang="sv-SE"/>
              <a:t> </a:t>
            </a:r>
            <a:r>
              <a:rPr lang="sv-SE" err="1"/>
              <a:t>you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</a:t>
            </a:r>
            <a:r>
              <a:rPr lang="sv-SE" err="1"/>
              <a:t>insert</a:t>
            </a:r>
            <a:r>
              <a:rPr lang="sv-SE"/>
              <a:t> a letter, in the text box.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2478D8D8-897F-4AAE-8BB0-40D48C9DB49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50744" y="1760538"/>
            <a:ext cx="3488400" cy="2933862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1116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sv-SE" noProof="0"/>
              <a:t>Click </a:t>
            </a:r>
            <a:r>
              <a:rPr lang="sv-SE" noProof="0" err="1"/>
              <a:t>icon</a:t>
            </a:r>
            <a:r>
              <a:rPr lang="sv-SE" noProof="0"/>
              <a:t>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.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Right </a:t>
            </a:r>
            <a:r>
              <a:rPr lang="sv-SE" noProof="0" err="1"/>
              <a:t>click</a:t>
            </a:r>
            <a:r>
              <a:rPr lang="sv-SE" noProof="0"/>
              <a:t> on the image </a:t>
            </a:r>
            <a:r>
              <a:rPr lang="sv-SE" noProof="0" err="1"/>
              <a:t>choose</a:t>
            </a:r>
            <a:r>
              <a:rPr lang="sv-SE" noProof="0"/>
              <a:t> “</a:t>
            </a:r>
            <a:r>
              <a:rPr lang="sv-SE" noProof="0" err="1"/>
              <a:t>Send</a:t>
            </a:r>
            <a:r>
              <a:rPr lang="sv-SE" noProof="0"/>
              <a:t> to Back” </a:t>
            </a:r>
            <a:r>
              <a:rPr lang="sv-SE" noProof="0" err="1"/>
              <a:t>now</a:t>
            </a:r>
            <a:r>
              <a:rPr lang="sv-SE" noProof="0"/>
              <a:t> </a:t>
            </a:r>
            <a:r>
              <a:rPr lang="sv-SE" noProof="0" err="1"/>
              <a:t>you</a:t>
            </a:r>
            <a:r>
              <a:rPr lang="sv-SE" noProof="0"/>
              <a:t> </a:t>
            </a:r>
            <a:r>
              <a:rPr lang="sv-SE" noProof="0" err="1"/>
              <a:t>can</a:t>
            </a:r>
            <a:r>
              <a:rPr lang="sv-SE" noProof="0"/>
              <a:t> </a:t>
            </a:r>
            <a:r>
              <a:rPr lang="sv-SE" noProof="0" err="1"/>
              <a:t>insert</a:t>
            </a:r>
            <a:r>
              <a:rPr lang="sv-SE" noProof="0"/>
              <a:t> a letter, in the text box.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95E1D8AE-3276-493E-83DE-F142F7B0E1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25488" y="1760538"/>
            <a:ext cx="3488400" cy="2933862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1116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sv-SE" noProof="0"/>
              <a:t>Click </a:t>
            </a:r>
            <a:r>
              <a:rPr lang="sv-SE" noProof="0" err="1"/>
              <a:t>icon</a:t>
            </a:r>
            <a:r>
              <a:rPr lang="sv-SE" noProof="0"/>
              <a:t>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.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Right </a:t>
            </a:r>
            <a:r>
              <a:rPr lang="sv-SE" noProof="0" err="1"/>
              <a:t>click</a:t>
            </a:r>
            <a:r>
              <a:rPr lang="sv-SE" noProof="0"/>
              <a:t> on the image </a:t>
            </a:r>
            <a:r>
              <a:rPr lang="sv-SE" noProof="0" err="1"/>
              <a:t>choose</a:t>
            </a:r>
            <a:r>
              <a:rPr lang="sv-SE" noProof="0"/>
              <a:t> “</a:t>
            </a:r>
            <a:r>
              <a:rPr lang="sv-SE" noProof="0" err="1"/>
              <a:t>Send</a:t>
            </a:r>
            <a:r>
              <a:rPr lang="sv-SE" noProof="0"/>
              <a:t> to Back” </a:t>
            </a:r>
            <a:r>
              <a:rPr lang="sv-SE" noProof="0" err="1"/>
              <a:t>now</a:t>
            </a:r>
            <a:r>
              <a:rPr lang="sv-SE" noProof="0"/>
              <a:t> </a:t>
            </a:r>
            <a:r>
              <a:rPr lang="sv-SE" noProof="0" err="1"/>
              <a:t>you</a:t>
            </a:r>
            <a:r>
              <a:rPr lang="sv-SE" noProof="0"/>
              <a:t> </a:t>
            </a:r>
            <a:r>
              <a:rPr lang="sv-SE" noProof="0" err="1"/>
              <a:t>can</a:t>
            </a:r>
            <a:r>
              <a:rPr lang="sv-SE" noProof="0"/>
              <a:t> </a:t>
            </a:r>
            <a:r>
              <a:rPr lang="sv-SE" noProof="0" err="1"/>
              <a:t>insert</a:t>
            </a:r>
            <a:r>
              <a:rPr lang="sv-SE" noProof="0"/>
              <a:t> a letter, in the text box.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269FAC-60FB-4140-BD7C-28D41B0F11AA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B77F9-08FF-4AD6-9CBA-7464A2D6EFC3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988ED9-7525-4237-953E-E1CD41D5A2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26" y="-675473"/>
            <a:ext cx="2255013" cy="61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787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x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0C7AE65C-A928-4A34-8382-62439AEDDF7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0EFE8C75-C35C-404E-8200-0199DE44093B}" type="datetime4">
              <a:rPr lang="sv-SE" smtClean="0"/>
              <a:t>2 januari 2024</a:t>
            </a:fld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0C8055A-9515-4ED8-BAE6-A4878F3F458C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5B396C2-4EB7-4487-AC6F-859843813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00" y="4121392"/>
            <a:ext cx="3488400" cy="188888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in </a:t>
            </a:r>
            <a:r>
              <a:rPr lang="sv-SE" noProof="0" err="1"/>
              <a:t>first</a:t>
            </a:r>
            <a:r>
              <a:rPr lang="sv-SE" noProof="0"/>
              <a:t>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96A17A8-37DE-4699-82C8-9B067C9CB2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0744" y="4121392"/>
            <a:ext cx="3488400" cy="188888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in </a:t>
            </a:r>
            <a:r>
              <a:rPr lang="sv-SE" noProof="0" err="1"/>
              <a:t>first</a:t>
            </a:r>
            <a:r>
              <a:rPr lang="sv-SE" noProof="0"/>
              <a:t>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2ED615B-5AE9-46E7-9D92-F12975C713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25488" y="4121392"/>
            <a:ext cx="3488400" cy="188888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</a:t>
            </a:r>
            <a:br>
              <a:rPr lang="sv-SE" noProof="0"/>
            </a:br>
            <a:r>
              <a:rPr lang="sv-SE" noProof="0"/>
              <a:t>(Enter+TAB for </a:t>
            </a:r>
            <a:r>
              <a:rPr lang="sv-SE" noProof="0" err="1"/>
              <a:t>Bold</a:t>
            </a:r>
            <a:r>
              <a:rPr lang="sv-SE" noProof="0"/>
              <a:t> text in </a:t>
            </a:r>
            <a:r>
              <a:rPr lang="sv-SE" noProof="0" err="1"/>
              <a:t>first</a:t>
            </a:r>
            <a:r>
              <a:rPr lang="sv-SE" noProof="0"/>
              <a:t>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C8D13ED-65E7-42C8-B5CE-854FDCB9A6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1760538"/>
            <a:ext cx="3488400" cy="2095200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576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2478D8D8-897F-4AAE-8BB0-40D48C9DB4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350744" y="1760538"/>
            <a:ext cx="3488400" cy="2095200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576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95E1D8AE-3276-493E-83DE-F142F7B0E1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125488" y="1760538"/>
            <a:ext cx="3488400" cy="2095200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576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F1A1C9-D7E7-467D-81BE-C24AC080EFE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238C08-A186-4684-A5AC-33098623D882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33412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fact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50B70BD-01EF-433A-B389-223CDB1207D7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Change the color of the Title - grey or white if the image is light or dark.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AEFBA661-702E-45B7-B4D5-F38ACFCA8DC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44B7C6ED-2C64-4041-9C54-106578D42248}" type="datetime4">
              <a:rPr lang="sv-SE" smtClean="0"/>
              <a:t>2 januari 2024</a:t>
            </a:fld>
            <a:endParaRPr lang="sv-SE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3C0D2A2-99D5-4D9C-A912-FCEBD1C22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sv-SE" noProof="0"/>
              <a:t>Click on </a:t>
            </a:r>
            <a:r>
              <a:rPr lang="sv-SE" noProof="0" err="1"/>
              <a:t>frame</a:t>
            </a:r>
            <a:r>
              <a:rPr lang="sv-SE" noProof="0"/>
              <a:t> and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r>
              <a:rPr lang="sv-SE" noProof="0" err="1"/>
              <a:t>using</a:t>
            </a:r>
            <a:r>
              <a:rPr lang="sv-SE" noProof="0"/>
              <a:t> the </a:t>
            </a:r>
            <a:r>
              <a:rPr lang="sv-SE" noProof="0" err="1"/>
              <a:t>Insert</a:t>
            </a:r>
            <a:r>
              <a:rPr lang="sv-SE" noProof="0"/>
              <a:t> </a:t>
            </a:r>
            <a:r>
              <a:rPr lang="sv-SE" noProof="0" err="1"/>
              <a:t>tab</a:t>
            </a:r>
            <a:r>
              <a:rPr lang="sv-SE" noProof="0"/>
              <a:t>, Pictures</a:t>
            </a:r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3C05357-F694-417C-9BB8-BC9CDDD39BF3}"/>
              </a:ext>
            </a:extLst>
          </p:cNvPr>
          <p:cNvSpPr>
            <a:spLocks noGrp="1"/>
          </p:cNvSpPr>
          <p:nvPr>
            <p:ph type="subTitle" idx="29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189052-94DB-4F48-BBCB-6A49A9905FE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74675" y="1760538"/>
            <a:ext cx="11041063" cy="4249737"/>
          </a:xfrm>
          <a:prstGeom prst="round2DiagRect">
            <a:avLst>
              <a:gd name="adj1" fmla="val 0"/>
              <a:gd name="adj2" fmla="val 5078"/>
            </a:avLst>
          </a:prstGeom>
          <a:solidFill>
            <a:schemeClr val="bg1">
              <a:alpha val="80000"/>
            </a:schemeClr>
          </a:solidFill>
        </p:spPr>
        <p:txBody>
          <a:bodyPr lIns="36000" tIns="36000" rIns="36000" bIns="36000"/>
          <a:lstStyle/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bold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9F675-99E0-4171-A608-D656FC55E96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3A01E-3D9F-400E-BB77-F86D6DF41D12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01378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B7799C4-5F01-49FB-8E69-DE2D2F057042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9059677-9A4C-4155-B0BB-C4E6DFFAF6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C76A3C9-AB51-407A-8C69-163B38D03E0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574676" y="611187"/>
            <a:ext cx="11041062" cy="5399087"/>
          </a:xfrm>
          <a:prstGeom prst="rect">
            <a:avLst/>
          </a:prstGeom>
          <a:noFill/>
        </p:spPr>
        <p:txBody>
          <a:bodyPr wrap="square" tIns="432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Click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video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BF733-D028-47D6-B98A-0BE2ECC61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5137-1A58-4E68-B92D-02BF6BBDB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A25FE-AAB4-4DED-B3F9-47F50DD6B9B3}"/>
              </a:ext>
            </a:extLst>
          </p:cNvPr>
          <p:cNvSpPr txBox="1"/>
          <p:nvPr userDrawn="1"/>
        </p:nvSpPr>
        <p:spPr>
          <a:xfrm>
            <a:off x="12286943" y="-1"/>
            <a:ext cx="1438889" cy="38779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/>
              <a:t>Click the icon to insert video from your device, or go to Ribbon Home and choose Video for more choices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/>
              <a:t>If the video does not adapt to the page, then you have to manually adjust to the guide lines (Alt + F9 )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3FA4E3-275B-41AB-8DE0-AAFBF2F67B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1160847"/>
            <a:ext cx="1103777" cy="1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124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9059677-9A4C-4155-B0BB-C4E6DFFAF6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BF733-D028-47D6-B98A-0BE2ECC61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5137-1A58-4E68-B92D-02BF6BBDB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A25FE-AAB4-4DED-B3F9-47F50DD6B9B3}"/>
              </a:ext>
            </a:extLst>
          </p:cNvPr>
          <p:cNvSpPr txBox="1"/>
          <p:nvPr userDrawn="1"/>
        </p:nvSpPr>
        <p:spPr>
          <a:xfrm>
            <a:off x="12286943" y="-1"/>
            <a:ext cx="1438889" cy="38779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/>
              <a:t>Click the icon to insert video from your device, or go to Ribbon Home and choose Video for more choices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/>
              <a:t>If the video does not adapt to the page, then you have to manually adjust to the guide lines (Alt + F9 )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3FA4E3-275B-41AB-8DE0-AAFBF2F67B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1160847"/>
            <a:ext cx="1103777" cy="1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C76A3C9-AB51-407A-8C69-163B38D03E0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</p:spPr>
        <p:txBody>
          <a:bodyPr wrap="square" tIns="432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Click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27197957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round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9059677-9A4C-4155-B0BB-C4E6DFFAF6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C76A3C9-AB51-407A-8C69-163B38D03E0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08000" y="108000"/>
            <a:ext cx="11976050" cy="6207075"/>
          </a:xfrm>
          <a:custGeom>
            <a:avLst/>
            <a:gdLst>
              <a:gd name="connsiteX0" fmla="*/ 0 w 11976050"/>
              <a:gd name="connsiteY0" fmla="*/ 0 h 6207075"/>
              <a:gd name="connsiteX1" fmla="*/ 11668664 w 11976050"/>
              <a:gd name="connsiteY1" fmla="*/ 0 h 6207075"/>
              <a:gd name="connsiteX2" fmla="*/ 11951940 w 11976050"/>
              <a:gd name="connsiteY2" fmla="*/ 187768 h 6207075"/>
              <a:gd name="connsiteX3" fmla="*/ 11976050 w 11976050"/>
              <a:gd name="connsiteY3" fmla="*/ 307189 h 6207075"/>
              <a:gd name="connsiteX4" fmla="*/ 11976050 w 11976050"/>
              <a:gd name="connsiteY4" fmla="*/ 6207075 h 6207075"/>
              <a:gd name="connsiteX5" fmla="*/ 307436 w 11976050"/>
              <a:gd name="connsiteY5" fmla="*/ 6207075 h 6207075"/>
              <a:gd name="connsiteX6" fmla="*/ 0 w 11976050"/>
              <a:gd name="connsiteY6" fmla="*/ 5899639 h 620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050" h="6207075">
                <a:moveTo>
                  <a:pt x="0" y="0"/>
                </a:moveTo>
                <a:lnTo>
                  <a:pt x="11668664" y="0"/>
                </a:lnTo>
                <a:cubicBezTo>
                  <a:pt x="11796008" y="0"/>
                  <a:pt x="11905269" y="77425"/>
                  <a:pt x="11951940" y="187768"/>
                </a:cubicBezTo>
                <a:lnTo>
                  <a:pt x="11976050" y="307189"/>
                </a:lnTo>
                <a:lnTo>
                  <a:pt x="11976050" y="6207075"/>
                </a:lnTo>
                <a:lnTo>
                  <a:pt x="307436" y="6207075"/>
                </a:lnTo>
                <a:cubicBezTo>
                  <a:pt x="137644" y="6207075"/>
                  <a:pt x="0" y="6069431"/>
                  <a:pt x="0" y="5899639"/>
                </a:cubicBezTo>
                <a:close/>
              </a:path>
            </a:pathLst>
          </a:custGeom>
          <a:solidFill>
            <a:srgbClr val="EBEBEB"/>
          </a:solidFill>
        </p:spPr>
        <p:txBody>
          <a:bodyPr wrap="square" tIns="432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Click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video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BF733-D028-47D6-B98A-0BE2ECC61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5137-1A58-4E68-B92D-02BF6BBDB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5E9B0-E836-47D8-BBED-1322CA076727}"/>
              </a:ext>
            </a:extLst>
          </p:cNvPr>
          <p:cNvSpPr txBox="1"/>
          <p:nvPr userDrawn="1"/>
        </p:nvSpPr>
        <p:spPr>
          <a:xfrm>
            <a:off x="12286943" y="-1"/>
            <a:ext cx="1438889" cy="53553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/>
              <a:t>Click the icon to insert video from your device, or go to Ribbon Home and choose Video for more choices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/>
              <a:t>If the video does not adapt to the page, then you have to manually adjust to the guide lines (Alt + F9 )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/>
              <a:t>Note: If the video does not adapt to rounded corners, go to Video Format in Ribbon and select Video Shape with rounded corners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651440C-928C-4753-9BF4-B90ABE630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1160847"/>
            <a:ext cx="1103777" cy="1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C5A474-2A0D-4E26-93E2-8C5DA0E98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5413208"/>
            <a:ext cx="2342157" cy="7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980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23DFA90-5F67-4FC2-BC61-621B297CA041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70DF8F67-419C-4593-8433-2C42EB7A8B5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33" name="Logo">
            <a:extLst>
              <a:ext uri="{FF2B5EF4-FFF2-40B4-BE49-F238E27FC236}">
                <a16:creationId xmlns:a16="http://schemas.microsoft.com/office/drawing/2014/main" id="{AC25E446-4EBB-4B69-926D-249C97FFE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3777E0-5FE2-44DB-BF24-F0F2848521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816000"/>
            <a:ext cx="4798800" cy="4798800"/>
          </a:xfrm>
          <a:prstGeom prst="ellipse">
            <a:avLst/>
          </a:prstGeom>
          <a:solidFill>
            <a:schemeClr val="bg2"/>
          </a:solidFill>
        </p:spPr>
        <p:txBody>
          <a:bodyPr lIns="0" tIns="540000" b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65600" y="1628775"/>
            <a:ext cx="5151600" cy="523875"/>
          </a:xfrm>
          <a:prstGeom prst="rect">
            <a:avLst/>
          </a:prstGeom>
          <a:noFill/>
        </p:spPr>
        <p:txBody>
          <a:bodyPr lIns="0" rIns="0" bIns="0" anchor="t" anchorCtr="0"/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Contact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65600" y="2237099"/>
            <a:ext cx="5151600" cy="576000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96942-EEF0-434A-9115-367E8E1553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5600" y="3058164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endParaRPr lang="sv-SE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2DFC4A6-BECE-4C48-BD1D-7C4107EBCA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5600" y="327722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F649CB5-13E8-4700-83ED-4574BC797D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5600" y="34767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telephone</a:t>
            </a:r>
            <a:r>
              <a:rPr lang="sv-SE"/>
              <a:t> no.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37E139-5153-458F-9BA2-46440FCE29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5600" y="3679486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4493D3C-A011-4DEB-8B68-904705315F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2331" y="3058164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endParaRPr lang="sv-SE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63652BE-D974-481A-8E35-54FD36BCB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2331" y="327722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F02FA7C-F877-43EE-B221-3B67741812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2331" y="34767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telephone</a:t>
            </a:r>
            <a:r>
              <a:rPr lang="sv-SE"/>
              <a:t> no.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7565B12-81FA-41F9-AD99-E6CAD4ACAF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2331" y="3679486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mail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BF538C0-9710-4DB0-9112-E253AB8C2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4300" y="4341637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endParaRPr lang="sv-SE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21A2BA1-C411-419F-8896-D3EE25BE26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64300" y="456070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E8221F0-225A-44C3-966C-116022BFB1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64300" y="476023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telephone</a:t>
            </a:r>
            <a:r>
              <a:rPr lang="sv-SE"/>
              <a:t> no.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BCF93C3-6902-46DA-8DA4-D7B7122429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64300" y="49629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mail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04F47A8-89F1-4F66-B84E-6F1773E432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71031" y="4341637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endParaRPr lang="sv-SE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7BD428C-0B75-4EEF-B2BC-0A24BE1FF0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1031" y="456070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11D73B91-4EAE-4904-8A44-4AFC170FE7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71031" y="476023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telephone</a:t>
            </a:r>
            <a:r>
              <a:rPr lang="sv-SE"/>
              <a:t> no.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FED97CE-15AB-49C0-B0F8-E0DE45DA82E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71031" y="49629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mail</a:t>
            </a:r>
          </a:p>
        </p:txBody>
      </p:sp>
    </p:spTree>
    <p:extLst>
      <p:ext uri="{BB962C8B-B14F-4D97-AF65-F5344CB8AC3E}">
        <p14:creationId xmlns:p14="http://schemas.microsoft.com/office/powerpoint/2010/main" val="183457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2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716AD2A-C9F1-4D3F-8CE9-EAC0DFE100ED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3CF8C2F5-1377-4240-BD31-318BF11B703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A1D501F-604B-44E0-8E99-4D3452CF8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3777E0-5FE2-44DB-BF24-F0F2848521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816000"/>
            <a:ext cx="4798800" cy="4798800"/>
          </a:xfrm>
          <a:prstGeom prst="ellipse">
            <a:avLst/>
          </a:prstGeom>
          <a:solidFill>
            <a:schemeClr val="bg2"/>
          </a:solidFill>
        </p:spPr>
        <p:txBody>
          <a:bodyPr lIns="0" tIns="540000" b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65600" y="2401200"/>
            <a:ext cx="5151600" cy="1008000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65600" y="3646800"/>
            <a:ext cx="5151600" cy="1572900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87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2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6E698499-542C-4E84-849D-5862088F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5387-D52C-42FF-BC47-1311B85D7744}" type="datetime4">
              <a:rPr lang="sv-SE" smtClean="0"/>
              <a:t>2 januari 2024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307FDD-009C-4786-9FAB-0EBA11A0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75DA0E-8C84-446F-B029-9BAAEEB6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6ADFD0F-7D3F-4F90-A59B-FB5357A2D6E5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B7C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1E5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B7FA05-24C6-4614-8C26-05DBA23278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9EDDE07-2EA2-4FB4-9DEB-6B934764DC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1904796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C851AB3D-DA7C-4522-9F96-00C53B96F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CA21-F9CA-4058-AD45-D44D16A339DA}" type="datetime4">
              <a:rPr lang="sv-SE" smtClean="0"/>
              <a:t>2 januari 2024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3E918-D220-4FBF-B8AC-A82F6061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BE75A-4438-4A98-BFB2-56D8736D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74675" y="621678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sv-SE" sz="3200" b="0" cap="all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6116" y="1765221"/>
            <a:ext cx="200329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1600" cap="all" baseline="0" noProof="1">
                <a:latin typeface="+mn-lt"/>
                <a:cs typeface="Arial" panose="020B0604020202020204" pitchFamily="34" charset="0"/>
              </a:rPr>
              <a:t>Layouts</a:t>
            </a:r>
            <a:endParaRPr lang="sv-SE" altLang="da-DK" sz="1600" b="0" cap="all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same color throughout the presentation to have a visual simplicity and avoid too many color shifts. E.g. if you choose a title slide with green circle, then also use green for breaker slides and green text boxes or tables.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Important! Only use slides with photo-placeholder when you want to insert photos - to ensure proper framing and cropping of your photo.If you use other content placeholders for images, they will not be cropped and displayed without a frame.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with grey boxes can be used behind graphs, cropped illustrations and transparent images.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use slides with more than 3 boxes - then pay attention to the amount of text and readability when presenting on screen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 careful if you change the slide type for text boxes - the slide that you switch to must have same number of boxes.</a:t>
            </a:r>
            <a:endParaRPr lang="sv-SE" sz="900" noProof="1">
              <a:latin typeface="+mn-lt"/>
              <a:ea typeface="Arial" panose="020B0604020202020204" pitchFamily="34" charset="0"/>
            </a:endParaRP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F48592D-02BD-4149-8FCB-2A7C875B11EE}" type="datetime4">
              <a:rPr lang="sv-SE" smtClean="0"/>
              <a:t>2 januari 2024</a:t>
            </a:fld>
            <a:endParaRPr lang="sv-SE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4451B-BF60-429B-8D7B-32DC83814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74" y="1760537"/>
            <a:ext cx="8815515" cy="42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362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0C2A91A3-D7AB-408A-BFD9-C1ABAD4A61DD}"/>
              </a:ext>
            </a:extLst>
          </p:cNvPr>
          <p:cNvGrpSpPr/>
          <p:nvPr userDrawn="1"/>
        </p:nvGrpSpPr>
        <p:grpSpPr>
          <a:xfrm>
            <a:off x="8107871" y="5312192"/>
            <a:ext cx="2127099" cy="914286"/>
            <a:chOff x="8152436" y="5250972"/>
            <a:chExt cx="2127099" cy="91428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790DF2D-6AC8-4010-9DFD-26546625E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10"/>
            <a:stretch/>
          </p:blipFill>
          <p:spPr>
            <a:xfrm>
              <a:off x="8152436" y="5250972"/>
              <a:ext cx="2127099" cy="91428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B2F567E-F977-4164-BD84-ABBF875D18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30005" y="5328756"/>
              <a:ext cx="897801" cy="74341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E87502-CA0E-4A4F-9412-92EC000CE14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198582" y="5328756"/>
              <a:ext cx="897802" cy="769853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ast overskrift"/>
          <p:cNvSpPr txBox="1"/>
          <p:nvPr userDrawn="1"/>
        </p:nvSpPr>
        <p:spPr>
          <a:xfrm>
            <a:off x="574675" y="621678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sv-SE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7851" y="1762328"/>
            <a:ext cx="2691137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1">
                <a:latin typeface="+mn-lt"/>
                <a:cs typeface="Arial" panose="020B0604020202020204" pitchFamily="34" charset="0"/>
              </a:rPr>
              <a:t>TEXT STYLES</a:t>
            </a:r>
            <a:endParaRPr lang="sv-SE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sv-SE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1600" noProof="1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sv-SE" sz="900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sv-SE" sz="900" b="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sv-SE" sz="900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3160" y="1762328"/>
            <a:ext cx="3482739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1">
                <a:latin typeface="+mn-lt"/>
                <a:cs typeface="Arial" panose="020B0604020202020204" pitchFamily="34" charset="0"/>
              </a:rPr>
              <a:t>PICTURES</a:t>
            </a:r>
            <a:endParaRPr lang="sv-SE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b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You will find approved images at this link:</a:t>
            </a:r>
            <a:br>
              <a:rPr lang="sv-SE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sv-SE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\\ECOISMSFS01.ecolabel.local\MARKOM\Nordic brand\Photos BrandBook</a:t>
            </a: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1">
                <a:latin typeface="+mn-lt"/>
                <a:cs typeface="Arial" panose="020B0604020202020204" pitchFamily="34" charset="0"/>
              </a:rPr>
              <a:t>HEADER &amp; FOOTER</a:t>
            </a:r>
            <a:endParaRPr lang="sv-SE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sz="1600" noProof="1">
                <a:latin typeface="+mn-lt"/>
                <a:cs typeface="Arial" panose="020B0604020202020204" pitchFamily="34" charset="0"/>
              </a:rPr>
              <a:t>GRIDLINES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3364" y="1762328"/>
            <a:ext cx="2804946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 options are available: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b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Step 1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Create a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your new presentation that is similar to the old slide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Step 2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Copy title text from the old presentation and insert in the new slide in the title placeholder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Step 3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Copy text content from old presentation and insert in the new slide in placeholders etc.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sz="900" b="1" noProof="1">
                <a:latin typeface="+mn-lt"/>
              </a:rPr>
              <a:t>Entire slide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Mark the slides you want to copy, right-click and choose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– or simply press Ctrl+C.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 the curser where you want to paste your slides in the new presentation, right click and choose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destination theme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(H).</a:t>
            </a:r>
          </a:p>
          <a:p>
            <a:pPr eaLnBrk="1" hangingPunct="1">
              <a:spcAft>
                <a:spcPts val="600"/>
              </a:spcAft>
              <a:defRPr/>
            </a:pPr>
            <a:b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layout</a:t>
            </a:r>
            <a:b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Remember to delete the old, wrong layouts (go to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-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Slidemaster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delete them)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2616" y="503410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448922" y="2055944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65890" y="4240151"/>
            <a:ext cx="328881" cy="50550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2630" y="2822830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30378" y="4579121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F48592D-02BD-4149-8FCB-2A7C875B11EE}" type="datetime4">
              <a:rPr lang="sv-SE" smtClean="0"/>
              <a:t>2 januari 2024</a:t>
            </a:fld>
            <a:endParaRPr lang="sv-SE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01759" y="2755935"/>
            <a:ext cx="457143" cy="25714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40EEB1D-8859-45C1-99C0-F72670F56A37}"/>
              </a:ext>
            </a:extLst>
          </p:cNvPr>
          <p:cNvGrpSpPr/>
          <p:nvPr userDrawn="1"/>
        </p:nvGrpSpPr>
        <p:grpSpPr>
          <a:xfrm>
            <a:off x="10906057" y="4142785"/>
            <a:ext cx="476907" cy="469570"/>
            <a:chOff x="633081" y="2913045"/>
            <a:chExt cx="1238250" cy="12192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5F33AA1-7A45-40FC-964A-D10148226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081" y="2913045"/>
              <a:ext cx="1238250" cy="1219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3D5710-D2BA-4673-9094-954AAA1B9787}"/>
                </a:ext>
              </a:extLst>
            </p:cNvPr>
            <p:cNvSpPr/>
            <p:nvPr/>
          </p:nvSpPr>
          <p:spPr>
            <a:xfrm>
              <a:off x="970757" y="3231356"/>
              <a:ext cx="304800" cy="304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sv-SE" sz="1600" err="1">
                <a:solidFill>
                  <a:schemeClr val="tx1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D7AE048-6266-4DAE-9882-B927F461D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1619"/>
          <a:stretch/>
        </p:blipFill>
        <p:spPr>
          <a:xfrm>
            <a:off x="10906057" y="4694883"/>
            <a:ext cx="550290" cy="6173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3BD873-D902-484E-8860-EC3507B566B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906057" y="2066670"/>
            <a:ext cx="291652" cy="494022"/>
          </a:xfrm>
          <a:prstGeom prst="rect">
            <a:avLst/>
          </a:prstGeom>
          <a:ln w="9525">
            <a:solidFill>
              <a:schemeClr val="tx2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282CB28-E1E9-4DB7-B2F0-ED9722226EF5}"/>
              </a:ext>
            </a:extLst>
          </p:cNvPr>
          <p:cNvGrpSpPr/>
          <p:nvPr userDrawn="1"/>
        </p:nvGrpSpPr>
        <p:grpSpPr>
          <a:xfrm>
            <a:off x="10906057" y="2632583"/>
            <a:ext cx="677185" cy="380496"/>
            <a:chOff x="10581364" y="419032"/>
            <a:chExt cx="1635735" cy="91908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5A4CA89-D448-4250-8CEA-4DAD6F24D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581365" y="419033"/>
              <a:ext cx="1635734" cy="919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4915D4-70C6-4FD5-BDF6-81E8E6CAB51A}"/>
                </a:ext>
              </a:extLst>
            </p:cNvPr>
            <p:cNvSpPr/>
            <p:nvPr userDrawn="1"/>
          </p:nvSpPr>
          <p:spPr>
            <a:xfrm>
              <a:off x="11646759" y="621679"/>
              <a:ext cx="545241" cy="632162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B9BD81-1071-40F6-AD3A-F70147EF3F96}"/>
                </a:ext>
              </a:extLst>
            </p:cNvPr>
            <p:cNvSpPr/>
            <p:nvPr userDrawn="1"/>
          </p:nvSpPr>
          <p:spPr>
            <a:xfrm>
              <a:off x="10581364" y="419032"/>
              <a:ext cx="1065395" cy="91908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487B75-9DD0-4965-9958-C48EDD994A10}"/>
              </a:ext>
            </a:extLst>
          </p:cNvPr>
          <p:cNvGrpSpPr/>
          <p:nvPr userDrawn="1"/>
        </p:nvGrpSpPr>
        <p:grpSpPr>
          <a:xfrm>
            <a:off x="10906057" y="3074377"/>
            <a:ext cx="677185" cy="380496"/>
            <a:chOff x="10597098" y="1431992"/>
            <a:chExt cx="1635735" cy="91908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C267635-E9F8-42EE-957D-0207E095FD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597099" y="1431993"/>
              <a:ext cx="1635734" cy="919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3F2DF1-F9A1-427C-880E-FE66EE2150BB}"/>
                </a:ext>
              </a:extLst>
            </p:cNvPr>
            <p:cNvSpPr/>
            <p:nvPr userDrawn="1"/>
          </p:nvSpPr>
          <p:spPr>
            <a:xfrm flipV="1">
              <a:off x="11662493" y="1474493"/>
              <a:ext cx="545241" cy="124795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71F97E-64D7-4FFE-B089-C8341747F3A0}"/>
                </a:ext>
              </a:extLst>
            </p:cNvPr>
            <p:cNvSpPr/>
            <p:nvPr userDrawn="1"/>
          </p:nvSpPr>
          <p:spPr>
            <a:xfrm>
              <a:off x="10597098" y="1431992"/>
              <a:ext cx="1065395" cy="91908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4EBE0EB-2AC4-469E-8FAD-86F613BF427E}"/>
              </a:ext>
            </a:extLst>
          </p:cNvPr>
          <p:cNvGrpSpPr/>
          <p:nvPr userDrawn="1"/>
        </p:nvGrpSpPr>
        <p:grpSpPr>
          <a:xfrm>
            <a:off x="10906057" y="3536923"/>
            <a:ext cx="677184" cy="380496"/>
            <a:chOff x="10603175" y="2459171"/>
            <a:chExt cx="1635734" cy="91908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FFCA28B-8E28-4583-80A5-B0D75ED0C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603175" y="2459171"/>
              <a:ext cx="1635734" cy="919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76E136-76D7-4814-A771-82F712C2630B}"/>
                </a:ext>
              </a:extLst>
            </p:cNvPr>
            <p:cNvSpPr/>
            <p:nvPr userDrawn="1"/>
          </p:nvSpPr>
          <p:spPr>
            <a:xfrm>
              <a:off x="11668569" y="2520975"/>
              <a:ext cx="545241" cy="77300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2BDE34-50AC-47C5-95AC-78FC4BEDBD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54670" y="3318324"/>
            <a:ext cx="951321" cy="5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77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74675" y="621678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sv-SE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7852" y="1766462"/>
            <a:ext cx="345986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1600" cap="all" baseline="0" noProof="1">
                <a:effectLst/>
                <a:latin typeface="+mn-lt"/>
              </a:rPr>
              <a:t>video</a:t>
            </a:r>
          </a:p>
          <a:p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Insert Video icon to insert a video from your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Device.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the slide you want to use, click on the 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 In the top right corner, click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Video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chose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This Device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Find the video you want to add and 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Adjust the settings in the Video Format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toolbar to make sure it plays the way you want</a:t>
            </a:r>
          </a:p>
          <a:p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sv-SE" altLang="da-DK" sz="1600" kern="1200" cap="all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charts from Excel</a:t>
            </a:r>
            <a:endParaRPr lang="sv-SE" sz="1600" kern="1200" cap="all" baseline="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Open the Excel workbook which has the chart you 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the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in the Clipboard group, click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(or press Ctrl+C)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Open the PowerPoint presentation, select the slide that you want to insert the chart into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click the arrow below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Paste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 then do one of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the chart to keep the same look and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appearance as the Excel file, select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Source</a:t>
            </a:r>
            <a:b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&amp; Link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the chart to use the look and appearance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PowerPoint presentation, select 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Destination Theme &amp; Link Data</a:t>
            </a:r>
            <a:endParaRPr lang="sv-SE" sz="900" noProof="1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7328" y="1766462"/>
            <a:ext cx="3478572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1">
                <a:latin typeface="+mn-lt"/>
                <a:cs typeface="Arial" panose="020B0604020202020204" pitchFamily="34" charset="0"/>
              </a:rPr>
              <a:t>ANIMATIONS</a:t>
            </a:r>
            <a:endParaRPr lang="sv-SE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you first start working with animations in PowerPoint, it's easy to overdo animating your slides. This makes your presentations slow and often not enjoyable for the viewing audience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Animations - must never be in slide master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Used with caution, only discreet animation such as fading or making the image smaller / larger. And for graphs animate data series one by one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Before you can actually use animations, it helps to have a solid presentation ready to work from</a:t>
            </a: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COLOR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3364" y="1766462"/>
            <a:ext cx="260346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1">
                <a:latin typeface="+mn-lt"/>
                <a:cs typeface="Arial" panose="020B0604020202020204" pitchFamily="34" charset="0"/>
              </a:rPr>
              <a:t>DEMONSTRATION</a:t>
            </a:r>
            <a:endParaRPr lang="sv-SE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Always CHECK your presentation in a preview before your meeting - bring print / speech notes so you are at the forefront of the next slide - check if there are animations (star) so you are prepared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slideshow for main screen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SHARING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Sharing must always be PDF and without speech notes and animation - we will not send PPT, since it is an open file, where else can edit our slides and see speech notes</a:t>
            </a: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SAVING</a:t>
            </a:r>
            <a:br>
              <a:rPr lang="sv-SE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sv-SE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When your presentation is final, make sure to save it it in a compressed version 150-220ppi and to delete cropped images, in order to reduce file size.</a:t>
            </a: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sz="16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Contact</a:t>
            </a:r>
            <a:br>
              <a:rPr lang="sv-SE" sz="16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Contact your local superuser, if you need help with your presentation</a:t>
            </a:r>
            <a:b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F48592D-02BD-4149-8FCB-2A7C875B11EE}" type="datetime4">
              <a:rPr lang="sv-SE" smtClean="0"/>
              <a:t>2 januari 2024</a:t>
            </a:fld>
            <a:endParaRPr lang="sv-SE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414E2D-800B-440F-A0C9-B41110B13F17}"/>
              </a:ext>
            </a:extLst>
          </p:cNvPr>
          <p:cNvGrpSpPr/>
          <p:nvPr userDrawn="1"/>
        </p:nvGrpSpPr>
        <p:grpSpPr>
          <a:xfrm>
            <a:off x="3347608" y="1986571"/>
            <a:ext cx="501367" cy="264873"/>
            <a:chOff x="2710526" y="2140776"/>
            <a:chExt cx="956843" cy="5055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CEB8F3-5DF4-4AAD-A8D5-F5B48A246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710526" y="2140776"/>
              <a:ext cx="956843" cy="5055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D53B73-857E-4974-86D1-B5AA52B13718}"/>
                </a:ext>
              </a:extLst>
            </p:cNvPr>
            <p:cNvSpPr/>
            <p:nvPr userDrawn="1"/>
          </p:nvSpPr>
          <p:spPr>
            <a:xfrm>
              <a:off x="3183632" y="2389780"/>
              <a:ext cx="232151" cy="219077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noProof="0" err="1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A5A81E-1D4D-4F07-8D41-E26D1350D7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68" y="2408174"/>
            <a:ext cx="580647" cy="79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5B5616-6C1D-464D-A64F-C00AE899E9AA}"/>
              </a:ext>
            </a:extLst>
          </p:cNvPr>
          <p:cNvGrpSpPr/>
          <p:nvPr userDrawn="1"/>
        </p:nvGrpSpPr>
        <p:grpSpPr>
          <a:xfrm>
            <a:off x="3158871" y="4675643"/>
            <a:ext cx="878841" cy="773784"/>
            <a:chOff x="2938241" y="4478145"/>
            <a:chExt cx="878841" cy="77378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3F2B1AA-505C-496C-B19B-B585C88382C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36764" y="4478145"/>
              <a:ext cx="681796" cy="65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F266F0CD-EB42-4001-AFAC-5D2A6EE45D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38241" y="5149398"/>
              <a:ext cx="878841" cy="102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ABFA76-A6E7-442E-9841-ACEFC5DED36D}"/>
                </a:ext>
              </a:extLst>
            </p:cNvPr>
            <p:cNvSpPr/>
            <p:nvPr userDrawn="1"/>
          </p:nvSpPr>
          <p:spPr>
            <a:xfrm>
              <a:off x="3462780" y="4993638"/>
              <a:ext cx="121643" cy="13467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noProof="0" err="1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13D4D8-E684-466C-816C-4C175B8D400A}"/>
              </a:ext>
            </a:extLst>
          </p:cNvPr>
          <p:cNvGrpSpPr/>
          <p:nvPr userDrawn="1"/>
        </p:nvGrpSpPr>
        <p:grpSpPr>
          <a:xfrm>
            <a:off x="3142025" y="5529733"/>
            <a:ext cx="912532" cy="493137"/>
            <a:chOff x="2900583" y="5375544"/>
            <a:chExt cx="912532" cy="49313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A6CEF23-2814-4EA3-AB03-B8D62E9AE1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9915" y="5375544"/>
              <a:ext cx="655305" cy="357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48397335-9CE8-46DA-A449-2DF2CD1190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"/>
            <a:stretch/>
          </p:blipFill>
          <p:spPr bwMode="auto">
            <a:xfrm>
              <a:off x="2900583" y="5743599"/>
              <a:ext cx="912532" cy="125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D34717-452D-4D62-AFE3-AE1BCBB615F5}"/>
                </a:ext>
              </a:extLst>
            </p:cNvPr>
            <p:cNvSpPr/>
            <p:nvPr userDrawn="1"/>
          </p:nvSpPr>
          <p:spPr>
            <a:xfrm>
              <a:off x="3276745" y="5595562"/>
              <a:ext cx="121643" cy="13467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noProof="0" err="1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6AE9A8-13BA-4BC7-BADC-52A30CFF747C}"/>
              </a:ext>
            </a:extLst>
          </p:cNvPr>
          <p:cNvGrpSpPr/>
          <p:nvPr userDrawn="1"/>
        </p:nvGrpSpPr>
        <p:grpSpPr>
          <a:xfrm>
            <a:off x="10653384" y="2094131"/>
            <a:ext cx="972186" cy="547912"/>
            <a:chOff x="10641962" y="1969563"/>
            <a:chExt cx="972186" cy="5479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234F5-20B8-464B-B43D-A551DF611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666982" y="1969563"/>
              <a:ext cx="947166" cy="54791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19B6F9-161A-4713-BC50-539DA46FCF55}"/>
                </a:ext>
              </a:extLst>
            </p:cNvPr>
            <p:cNvSpPr/>
            <p:nvPr userDrawn="1"/>
          </p:nvSpPr>
          <p:spPr>
            <a:xfrm>
              <a:off x="10641962" y="2074764"/>
              <a:ext cx="121643" cy="8334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noProof="0" err="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15600D-DAF5-4A9F-850A-E1316BB45F8F}"/>
              </a:ext>
            </a:extLst>
          </p:cNvPr>
          <p:cNvGrpSpPr/>
          <p:nvPr userDrawn="1"/>
        </p:nvGrpSpPr>
        <p:grpSpPr>
          <a:xfrm>
            <a:off x="4368706" y="4084146"/>
            <a:ext cx="2408438" cy="2165115"/>
            <a:chOff x="4368706" y="4358277"/>
            <a:chExt cx="2408438" cy="216511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30C50BB-EDA5-4688-BF3D-4DDB0D0C58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368706" y="4358277"/>
              <a:ext cx="1152080" cy="2165115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6CB95C-1013-4927-A996-B6525C29F1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02183" y="4754880"/>
              <a:ext cx="1080951" cy="42127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8C3BA-0F7C-474A-BC86-5262299125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0372" y="4754880"/>
              <a:ext cx="1082762" cy="42127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8A8EFD-D201-4128-AB3A-021E7AD301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00372" y="5933803"/>
              <a:ext cx="1082762" cy="15675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FB3AA2-67B6-4E0C-804A-319234A141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0372" y="5933803"/>
              <a:ext cx="1082762" cy="15675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6C7E5B2-DCB2-4A48-818D-1AB3CB508609}"/>
                </a:ext>
              </a:extLst>
            </p:cNvPr>
            <p:cNvSpPr txBox="1"/>
            <p:nvPr userDrawn="1"/>
          </p:nvSpPr>
          <p:spPr>
            <a:xfrm>
              <a:off x="5589144" y="4549309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Use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these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color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A5EDA2B-804A-4797-B92B-6865EE22390C}"/>
                </a:ext>
              </a:extLst>
            </p:cNvPr>
            <p:cNvSpPr txBox="1"/>
            <p:nvPr userDrawn="1"/>
          </p:nvSpPr>
          <p:spPr>
            <a:xfrm>
              <a:off x="5589144" y="5505554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Use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these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color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961598F-C97D-46A7-A047-7A0E89E457D6}"/>
                </a:ext>
              </a:extLst>
            </p:cNvPr>
            <p:cNvSpPr txBox="1"/>
            <p:nvPr userDrawn="1"/>
          </p:nvSpPr>
          <p:spPr>
            <a:xfrm>
              <a:off x="5589144" y="4895935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Do not </a:t>
              </a:r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use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these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color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2C598F2-51C1-4E9F-9033-885A22A7B461}"/>
                </a:ext>
              </a:extLst>
            </p:cNvPr>
            <p:cNvSpPr txBox="1"/>
            <p:nvPr userDrawn="1"/>
          </p:nvSpPr>
          <p:spPr>
            <a:xfrm>
              <a:off x="5589144" y="5942930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Do not </a:t>
              </a:r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use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sv-SE" sz="900" b="0" kern="1200" err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these</a:t>
              </a:r>
              <a:r>
                <a:rPr lang="sv-SE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98901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sv-SE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4400" b="0" noProof="1">
                <a:solidFill>
                  <a:schemeClr val="tx1"/>
                </a:solidFill>
              </a:rPr>
              <a:t>If you see any </a:t>
            </a:r>
            <a:r>
              <a:rPr lang="sv-SE" sz="4400" b="1" i="1" noProof="1">
                <a:solidFill>
                  <a:schemeClr val="tx1"/>
                </a:solidFill>
              </a:rPr>
              <a:t>layouts after this </a:t>
            </a:r>
            <a:r>
              <a:rPr lang="sv-SE" sz="4400" b="0" i="0" noProof="1">
                <a:solidFill>
                  <a:schemeClr val="tx1"/>
                </a:solidFill>
              </a:rPr>
              <a:t>one</a:t>
            </a:r>
            <a:r>
              <a:rPr lang="sv-SE" sz="4400" b="1" i="1" noProof="1">
                <a:solidFill>
                  <a:schemeClr val="tx1"/>
                </a:solidFill>
              </a:rPr>
              <a:t>,</a:t>
            </a:r>
            <a:br>
              <a:rPr lang="sv-SE" sz="4400" b="0" i="0" noProof="1">
                <a:solidFill>
                  <a:schemeClr val="tx1"/>
                </a:solidFill>
              </a:rPr>
            </a:br>
            <a:r>
              <a:rPr lang="sv-SE" sz="4400" b="0" noProof="1">
                <a:solidFill>
                  <a:schemeClr val="tx1"/>
                </a:solidFill>
              </a:rPr>
              <a:t>do not use them. These layouts </a:t>
            </a:r>
            <a:r>
              <a:rPr lang="sv-SE" sz="4400" b="1" i="1" u="none" noProof="1">
                <a:solidFill>
                  <a:schemeClr val="tx1"/>
                </a:solidFill>
              </a:rPr>
              <a:t>are not </a:t>
            </a:r>
            <a:r>
              <a:rPr lang="sv-SE" sz="4400" b="0" noProof="1">
                <a:solidFill>
                  <a:schemeClr val="tx1"/>
                </a:solidFill>
              </a:rPr>
              <a:t>part of our corporate template.</a:t>
            </a:r>
            <a:br>
              <a:rPr lang="sv-SE" sz="2800" b="0" noProof="1">
                <a:solidFill>
                  <a:schemeClr val="tx1"/>
                </a:solidFill>
              </a:rPr>
            </a:br>
            <a:br>
              <a:rPr lang="sv-SE" sz="2800" b="0" noProof="1">
                <a:solidFill>
                  <a:schemeClr val="tx1"/>
                </a:solidFill>
              </a:rPr>
            </a:br>
            <a:endParaRPr lang="sv-SE" sz="2800" b="0" noProof="1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3800" b="1" i="1" noProof="1">
                <a:solidFill>
                  <a:schemeClr val="tx1"/>
                </a:solidFill>
              </a:rPr>
              <a:t>Do not use </a:t>
            </a:r>
            <a:endParaRPr lang="sv-SE" sz="2400" b="1" i="1" noProof="1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2000" b="0" noProof="1">
                <a:solidFill>
                  <a:schemeClr val="tx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2000" b="0" noProof="1">
                <a:solidFill>
                  <a:schemeClr val="tx1"/>
                </a:solidFill>
              </a:rPr>
              <a:t>Also notice: Layouts after this might contain potential confidential information.</a:t>
            </a:r>
            <a:br>
              <a:rPr lang="sv-SE" sz="1800" b="0" noProof="1">
                <a:solidFill>
                  <a:schemeClr val="tx1"/>
                </a:solidFill>
              </a:rPr>
            </a:br>
            <a:endParaRPr lang="sv-SE" sz="1800" b="0" noProof="1">
              <a:solidFill>
                <a:schemeClr val="tx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F1BF8C6-8885-4E47-8CC0-41B322A0D1C5}" type="datetime4">
              <a:rPr lang="sv-SE" smtClean="0"/>
              <a:t>2 januari 2024</a:t>
            </a:fld>
            <a:endParaRPr lang="sv-SE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6E3AD2F-E188-43CE-B001-F621C230FF70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A6B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0E3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AF8497-37D2-48C7-AE52-F72CD54886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79E94CD-ECF6-4BD3-9D22-F8E0B0C627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319495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47CAF37-2D3A-45F2-95E3-9B16100A836C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CF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4C9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AF178F-6160-4512-B9D9-BCAA17ADA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E8CD2E1-E162-49A6-A46F-D3F21D7C94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2791033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3109F02-B76C-4B2B-8479-A3BB76EE883B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828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C70C31-B027-4CCE-8EAF-3948F19CE2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076E74-B013-454E-B272-5A5C0D048F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3386359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 short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A0A4016-1DEB-47AE-8028-36E5CE3D5C2C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44D32-F481-4429-8A26-4FB79FBA6BE4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20DFD1-6F3E-4FD6-B94F-9198DC2C9D1A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434EB7C5-E899-411A-90C5-F53E50232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93B06F-D77C-4DD7-848C-C4410DFE8D34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Change the color of the Title/name to white if the image is dark.</a:t>
            </a: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2AFA78C-D271-4BC6-BB8E-A0098E6F20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611188"/>
            <a:ext cx="4464000" cy="2977586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840110"/>
            <a:ext cx="4464000" cy="564741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3473913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 long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A0A4016-1DEB-47AE-8028-36E5CE3D5C2C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7B5D40-7457-48F1-A1F4-CCA125247796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E8695E-85CF-4D58-AFE2-6F1F16B82D45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FE624AF0-1C04-4589-9692-BBF9C1803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78351-924B-4BB6-B418-98294A06A9B1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Change the color of the Title/name to white if the image is dark.</a:t>
            </a: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2AFA78C-D271-4BC6-BB8E-A0098E6F20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611188"/>
            <a:ext cx="4464000" cy="2977586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840110"/>
            <a:ext cx="4464000" cy="564741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2914682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 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A0A4016-1DEB-47AE-8028-36E5CE3D5C2C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7EAF7B-7321-4E06-A546-7C49B7B5C1DD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2901F8-3D8B-4533-A534-DA4C60A196F1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6624CBC6-9035-4922-84B5-469B270B1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BA68E5-8BB2-4AAD-AEEC-EE049ED1A113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Change the color of the Title/name to white if the image is dark.</a:t>
            </a: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2AFA78C-D271-4BC6-BB8E-A0098E6F20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611188"/>
            <a:ext cx="4464000" cy="2977586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13800" b="1">
                <a:solidFill>
                  <a:schemeClr val="tx2"/>
                </a:solidFill>
              </a:defRPr>
            </a:lvl1pPr>
          </a:lstStyle>
          <a:p>
            <a:r>
              <a:rPr lang="en-GB"/>
              <a:t>#7%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840110"/>
            <a:ext cx="4464000" cy="564741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6306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BE97A8D-9D06-4885-9B81-A22BFB19B00D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F73BA3-DC1D-42A1-91F5-0FB502A4638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6E4EBF-3125-45E1-A075-460E5568F2C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4EC50554-95F3-4FCD-983E-0336B6316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558B8A41-DF57-4BCE-B353-F2F644AF7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1E5A2F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9E5761-7511-4872-90E0-82B33299F6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586C6E-88FB-4B64-BC7B-BF0303A61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2705382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DDD7EB5-DF3C-4821-9F19-4D85A5FC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AAD4-66F7-4E11-AD16-5F66EE3CA923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54EA5-25C3-4C48-A302-D1E491015A8D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BB312E1-18D0-4932-9ADF-903384A172EB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D9E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F693ED-7FF6-46B3-9057-DDED91D5D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653122B-B719-4C2C-9154-2CB24E0FBA9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3310263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1D72-3B36-4A00-A526-2268F099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D1BC0-CDB4-4504-9085-9272ABA0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78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CBB247E-CFCB-41A4-A22E-7510AB0A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DA65-D9A7-4DDF-8CA8-D7FCCE3EFEDF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9496A-D184-4520-9564-B02C07F1B9FD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0381117-EB7D-46B7-9465-857E512B0BC7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CF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1B6890-C8E2-43FF-8E40-0B6EACDE3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412A1F3-CEEF-4930-99E8-948148224CA0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3310263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AD00C-7792-41E5-AA9E-E6744AF4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4E11-9E4D-4B00-94B7-EBFD5213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185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E6E491D-D6F3-4CBD-A106-53C1AA09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8CDA-E67E-480A-851E-EBA84D4D648F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8BEE1-D782-4D7F-918B-B5A8EFEA4A76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FD14168A-79CA-4B0B-BD0B-A093D4C2BF1A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847836-0E9A-4230-858F-7B00CFE9DA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FFBDBC-0DF9-4A21-BCB4-98D959C3C318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3310263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51D3A-300F-471D-AA6B-03D234D8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F67F2-5B1C-43F7-B8BE-021F7B0B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561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DBE95CD-8AB3-4119-A508-8C70F085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1CF1-CDA1-491E-BA64-FD7EA484C916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136DF-8FB6-4969-B7F1-DAFF2480F3F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63467-8633-4815-B8A5-D20B154DD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82A5EB9-2E31-48DD-8745-3B4C9C44D7D9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3310263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EAC4A-B049-4462-B231-887D7AA3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B6D14-64BB-4364-ADD7-AD9B0D38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937AAB9-ECC2-488B-9303-E6C7B11E60F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D1341-C4EE-4CEA-A4BE-5DC08D5FC1A9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DF0923-0B46-4EEF-AE3A-EA0A7F8E18DE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D034AA-D132-4FEA-906A-6A7F28BB2AB7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37C44A2B-5340-4F3C-8021-0F05CFFD0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CC485F-E3CD-4C4F-B7D1-221FECF449D0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5988000" cy="6640463"/>
          </a:xfrm>
          <a:prstGeom prst="round2DiagRect">
            <a:avLst>
              <a:gd name="adj1" fmla="val 0"/>
              <a:gd name="adj2" fmla="val 5086"/>
            </a:avLst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444710-30F5-400E-AE37-0251EBCC8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9E31970-5FCE-4FB8-BD6F-975BBAB2F3B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384000" y="6153212"/>
            <a:ext cx="308226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46A2E-FCFB-4729-B4F9-9DA87E51E57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295999" y="6432383"/>
            <a:ext cx="4680000" cy="222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2002F-1DC4-4CE6-84FF-34C1A2131F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FCD9D3A-C3F1-42B4-A008-0C0E505B5D8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C4310A-C717-4EFB-9B7A-15A3B578F51A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189A2A-27B6-4114-AE6B-E390858960CE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761934AD-47B0-4F8A-8190-1CF99A5EB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A920F3-3CC8-43A9-8416-51508C6F594D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82E48-3974-442F-9290-AC37E8DA007F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3956000" cy="6640463"/>
          </a:xfrm>
          <a:prstGeom prst="round2DiagRect">
            <a:avLst>
              <a:gd name="adj1" fmla="val 0"/>
              <a:gd name="adj2" fmla="val 7451"/>
            </a:avLst>
          </a:prstGeom>
          <a:solidFill>
            <a:schemeClr val="bg2"/>
          </a:solidFill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1338" y="611187"/>
            <a:ext cx="7264400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E7FA674-F6A5-4DDE-9493-CB0C4591AF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1338" y="1760538"/>
            <a:ext cx="7264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11D233C-030D-48A4-B466-18566BA112D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4351338" y="6153212"/>
            <a:ext cx="5114925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3DB86-579B-476F-97E7-2D5E89DBA84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296000" y="6432383"/>
            <a:ext cx="2578637" cy="222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1D165-81D1-4335-B2F5-74AD8849BA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image and 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6419505-1636-4681-8C13-45112ED9D6A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89CA7-F520-4945-82BB-6E9CB432D482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143C68-0EEC-47AC-BDAE-B4F192FB1CC2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7" name="Picture 19">
              <a:extLst>
                <a:ext uri="{FF2B5EF4-FFF2-40B4-BE49-F238E27FC236}">
                  <a16:creationId xmlns:a16="http://schemas.microsoft.com/office/drawing/2014/main" id="{132CD67C-5EE2-4FB7-9507-B00CA96F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F022B-344B-4643-84FA-FCA93931D6DB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1D804-3BCB-4C6C-98B0-BDF29759EE6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C4AB6887-AA56-42B7-9928-9A9367860FFE}"/>
              </a:ext>
            </a:extLst>
          </p:cNvPr>
          <p:cNvSpPr/>
          <p:nvPr userDrawn="1"/>
        </p:nvSpPr>
        <p:spPr>
          <a:xfrm>
            <a:off x="108001" y="107999"/>
            <a:ext cx="5987999" cy="6207075"/>
          </a:xfrm>
          <a:prstGeom prst="round2DiagRect">
            <a:avLst>
              <a:gd name="adj1" fmla="val 0"/>
              <a:gd name="adj2" fmla="val 4972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95D84A3-22DF-42E7-82B8-B06E779D3A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74675" y="611188"/>
            <a:ext cx="5054651" cy="5399087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444710-30F5-400E-AE37-0251EBCC8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9E31970-5FCE-4FB8-BD6F-975BBAB2F3B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384000" y="6153212"/>
            <a:ext cx="308226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5F901C-412B-48F9-A98C-3CC1C6C31DD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296000" y="6432383"/>
            <a:ext cx="48000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071119-F62E-4643-8E3D-7C6D794F8F9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821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image and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3A1481A4-C717-444F-B53D-893B6E0DB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DF380A-0C8F-4E33-834F-475FDF5378E7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7F1C54-A4F6-47F4-B2A4-3320BB2B0FA0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B73160F3-0331-4985-B2E7-9EF0F5065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35712D4-D385-430C-B997-A5B89C2882B2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FA6E02-581F-4155-A695-F790C3166CE7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338" y="611187"/>
            <a:ext cx="3488400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18" name="Text Placeholder 7" hidden="1">
            <a:extLst>
              <a:ext uri="{FF2B5EF4-FFF2-40B4-BE49-F238E27FC236}">
                <a16:creationId xmlns:a16="http://schemas.microsoft.com/office/drawing/2014/main" id="{E6D5B23F-7A8C-4C44-809E-C98902ED48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338" y="1760538"/>
            <a:ext cx="3488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77741E-32F6-42C4-92C2-58FD1926232F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8127338" y="6153213"/>
            <a:ext cx="1338925" cy="501145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source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63CBCE0-834C-4205-9944-34A406CC58A5}"/>
              </a:ext>
            </a:extLst>
          </p:cNvPr>
          <p:cNvSpPr/>
          <p:nvPr userDrawn="1"/>
        </p:nvSpPr>
        <p:spPr>
          <a:xfrm>
            <a:off x="108001" y="107999"/>
            <a:ext cx="7727900" cy="6207075"/>
          </a:xfrm>
          <a:prstGeom prst="round2DiagRect">
            <a:avLst>
              <a:gd name="adj1" fmla="val 0"/>
              <a:gd name="adj2" fmla="val 4318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F78BC8AD-0B65-4925-9AF3-A5C83F536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5" y="611188"/>
            <a:ext cx="6794552" cy="5399087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7ABA4E4-C77C-43D6-9B69-3D7E433839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9DC5E8-9016-46A1-8B34-D672DD1A995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27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2B006508-FB88-4ECE-B45C-7069CD5540A9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C9F2C13-E1A0-48EB-B0AE-D41AD71C6CA8}" type="datetime4">
              <a:rPr lang="en-GB" smtClean="0"/>
              <a:t>02 January 2024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B41A9A-BC97-432B-B5DD-550B85C8FB7A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659558E2-789B-487A-94F9-50BEDE01DC67}"/>
              </a:ext>
            </a:extLst>
          </p:cNvPr>
          <p:cNvSpPr/>
          <p:nvPr userDrawn="1"/>
        </p:nvSpPr>
        <p:spPr>
          <a:xfrm>
            <a:off x="108001" y="107999"/>
            <a:ext cx="5987999" cy="6207075"/>
          </a:xfrm>
          <a:prstGeom prst="round2DiagRect">
            <a:avLst>
              <a:gd name="adj1" fmla="val 0"/>
              <a:gd name="adj2" fmla="val 4972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C39EF6-A427-4A6B-ADA1-1DDF6CC296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E167EF8-C2F5-44C0-8F5E-611933E2A4CD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308226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4" y="611188"/>
            <a:ext cx="4993883" cy="21816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D42CED7-0531-4030-970C-A49B7FAFF9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148" y="3123929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A64F333-BEE6-4171-BCC3-C4340A078B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4672" y="4732276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877085B-B8C0-49E3-9CDC-227C3A3A22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9357" y="3123928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Click icon to add picture </a:t>
            </a:r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FBF8EA3-0901-4EE4-988A-67B12AF731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9357" y="4732276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CC75B-00A1-4AEC-8DC5-29C6EA71E7B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1" y="6432383"/>
            <a:ext cx="48000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9162C-4EFE-4A9D-8A4A-A63991F5A06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7B0A5B-8602-4DCA-8B42-8F9598482745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15C87D-5893-4ED1-AD59-F9574CC38B41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0">
                  <a:solidFill>
                    <a:schemeClr val="accent4"/>
                  </a:solidFill>
                </a:rPr>
                <a:t>Hint: Click Crop to change size or focus of the image </a:t>
              </a:r>
              <a:endParaRPr lang="en-GB" sz="1200" err="1">
                <a:solidFill>
                  <a:schemeClr val="accent4"/>
                </a:solidFill>
              </a:endParaRPr>
            </a:p>
          </p:txBody>
        </p:sp>
        <p:pic>
          <p:nvPicPr>
            <p:cNvPr id="24" name="Picture 19">
              <a:extLst>
                <a:ext uri="{FF2B5EF4-FFF2-40B4-BE49-F238E27FC236}">
                  <a16:creationId xmlns:a16="http://schemas.microsoft.com/office/drawing/2014/main" id="{85EF41BF-E7E6-40DB-9370-07A3D288A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640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19" userDrawn="1">
          <p15:clr>
            <a:srgbClr val="A4A3A4"/>
          </p15:clr>
        </p15:guide>
        <p15:guide id="3" pos="3508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ox image and 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6419505-1636-4681-8C13-45112ED9D6A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0B62E-ADB9-492B-8226-53BC0C1C9150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B076F-EEE4-407B-888C-C702664C2BD6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NB! Use only illustrations and product images with transparent background for this slide Image with background should use template with rounded corners: Image &amp; Text 1/3 or 2/2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287587-CCD1-4605-B194-83879248A460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AA8ADB-550F-4690-9961-EA4885134B89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8BC3046E-5274-4C44-9D58-4A584E7284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95D84A3-22DF-42E7-82B8-B06E779D3A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76000" y="611188"/>
            <a:ext cx="5520000" cy="5399087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444710-30F5-400E-AE37-0251EBCC8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9E31970-5FCE-4FB8-BD6F-975BBAB2F3B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384000" y="6153212"/>
            <a:ext cx="308226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5F901C-412B-48F9-A98C-3CC1C6C31DD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296000" y="6432383"/>
            <a:ext cx="48000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071119-F62E-4643-8E3D-7C6D794F8F9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55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87E045-2BC7-4BE5-964E-55CD5C9BBD06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933B2-7017-4706-9CC5-F6B658D28B5D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730138-FF60-4094-98F2-41CF65E6066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A284F4FA-C39D-4B7F-9083-ED8246485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8E175665-B26F-49AD-833D-9D91105DA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0E304D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487C00-7286-4FDE-93D1-9D082D6928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1451668-728E-4DB3-82B3-817095E5C2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1866745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ox image and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3A1481A4-C717-444F-B53D-893B6E0DB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F8C6F-8429-49BF-8FF6-11E276547177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DBF22-4BB8-4036-9ADB-40603269B200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NB! Use only illustrations and product images with transparent background for this slide Image with background should use template with rounded corners: Image &amp; Text 1/3 or 2/2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33AA6C-5D4A-48FE-9DD4-E7ECC64AE433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D7A5D-CDFB-49A3-8698-5C5B73F45B25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66A83D32-63A9-450B-ABF9-0A8C3DC41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338" y="611187"/>
            <a:ext cx="3488400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6D5B23F-7A8C-4C44-809E-C98902ED48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338" y="1760538"/>
            <a:ext cx="3488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77741E-32F6-42C4-92C2-58FD1926232F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8127338" y="6153213"/>
            <a:ext cx="1338925" cy="501145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F78BC8AD-0B65-4925-9AF3-A5C83F536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4" y="611188"/>
            <a:ext cx="7261225" cy="5399088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7ABA4E4-C77C-43D6-9B69-3D7E433839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9DC5E8-9016-46A1-8B34-D672DD1A995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92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2B006508-FB88-4ECE-B45C-7069CD5540A9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C9F2C13-E1A0-48EB-B0AE-D41AD71C6CA8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122D6-9FF0-4EE4-BED9-2CF830DBA2A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01CBC5-C959-42E3-8AD9-E21D3283139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5729CE-D881-49B4-B0E9-FEBC29A635E5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22" name="Picture 19">
              <a:extLst>
                <a:ext uri="{FF2B5EF4-FFF2-40B4-BE49-F238E27FC236}">
                  <a16:creationId xmlns:a16="http://schemas.microsoft.com/office/drawing/2014/main" id="{A233FAD6-0DF1-4E20-A7C3-CCC14808FF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C39EF6-A427-4A6B-ADA1-1DDF6CC296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E167EF8-C2F5-44C0-8F5E-611933E2A4CD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308226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4" y="611188"/>
            <a:ext cx="4993883" cy="21816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D42CED7-0531-4030-970C-A49B7FAFF9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148" y="3123929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A64F333-BEE6-4171-BCC3-C4340A078B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4672" y="4732276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877085B-B8C0-49E3-9CDC-227C3A3A22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9357" y="3123928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Click icon to add picture </a:t>
            </a:r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FBF8EA3-0901-4EE4-988A-67B12AF731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9357" y="4732276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CC75B-00A1-4AEC-8DC5-29C6EA71E7B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27295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9162C-4EFE-4A9D-8A4A-A63991F5A06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8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19" userDrawn="1">
          <p15:clr>
            <a:srgbClr val="A4A3A4"/>
          </p15:clr>
        </p15:guide>
        <p15:guide id="3" pos="3508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grey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2C37452-271E-49A8-8D5B-0F607320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1F33-8648-4846-9E4A-FC0BC2F2D7C5}" type="datetime4">
              <a:rPr lang="en-GB" smtClean="0"/>
              <a:t>02 January 2024</a:t>
            </a:fld>
            <a:endParaRPr lang="en-GB"/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DC1140-663E-4D82-88C8-CF68A06B4367}"/>
              </a:ext>
            </a:extLst>
          </p:cNvPr>
          <p:cNvSpPr/>
          <p:nvPr userDrawn="1"/>
        </p:nvSpPr>
        <p:spPr>
          <a:xfrm>
            <a:off x="574674" y="1763999"/>
            <a:ext cx="11037888" cy="4246275"/>
          </a:xfrm>
          <a:prstGeom prst="round2DiagRect">
            <a:avLst>
              <a:gd name="adj1" fmla="val 0"/>
              <a:gd name="adj2" fmla="val 495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CF7BFC-BD86-4C74-A844-C4DA2B85B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018" y="1944936"/>
            <a:ext cx="10677600" cy="38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  <a:latin typeface="+mj-lt"/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(Enter 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5402A2-02A0-4307-802E-65C83900FB58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6386587" y="6153212"/>
            <a:ext cx="3079676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BA0CC-2F40-4212-BAD3-4912F3B9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6000" y="6432383"/>
            <a:ext cx="47988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2C69B-DF05-4350-961F-396EF1AA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DC117-45FA-48F2-9D09-E2C22B8C71FD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385432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grey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2C37452-271E-49A8-8D5B-0F607320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1F33-8648-4846-9E4A-FC0BC2F2D7C5}" type="datetime4">
              <a:rPr lang="en-GB" smtClean="0"/>
              <a:t>02 January 2024</a:t>
            </a:fld>
            <a:endParaRPr lang="en-GB"/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DC1140-663E-4D82-88C8-CF68A06B4367}"/>
              </a:ext>
            </a:extLst>
          </p:cNvPr>
          <p:cNvSpPr/>
          <p:nvPr userDrawn="1"/>
        </p:nvSpPr>
        <p:spPr>
          <a:xfrm>
            <a:off x="574674" y="1763999"/>
            <a:ext cx="11037888" cy="4246275"/>
          </a:xfrm>
          <a:prstGeom prst="round2DiagRect">
            <a:avLst>
              <a:gd name="adj1" fmla="val 0"/>
              <a:gd name="adj2" fmla="val 495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noProof="0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650226-B59C-4AB3-9201-B61837BDB0B9}"/>
              </a:ext>
            </a:extLst>
          </p:cNvPr>
          <p:cNvCxnSpPr>
            <a:cxnSpLocks/>
          </p:cNvCxnSpPr>
          <p:nvPr userDrawn="1"/>
        </p:nvCxnSpPr>
        <p:spPr>
          <a:xfrm>
            <a:off x="7979211" y="1944936"/>
            <a:ext cx="0" cy="388440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CF7BFC-BD86-4C74-A844-C4DA2B85B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018" y="1944936"/>
            <a:ext cx="7033662" cy="38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  <a:latin typeface="+mj-lt"/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(Enter 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F7A4F8-8C56-433B-B384-E888DE354F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1738" y="1944936"/>
            <a:ext cx="3258879" cy="3884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5402A2-02A0-4307-802E-65C83900FB58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8124825" y="6153212"/>
            <a:ext cx="13414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BA0CC-2F40-4212-BAD3-4912F3B9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2C69B-DF05-4350-961F-396EF1AA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3B282-FE5C-4D3B-A94E-342CDBD24A26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418482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grey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B6D2D0D-5894-473F-94B4-26B31CF9DFF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9A68AA9-8D2F-48E6-9AD9-EBAF723AC982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DB9E226-A6B7-47C5-A805-9EEAC3DFFE85}"/>
              </a:ext>
            </a:extLst>
          </p:cNvPr>
          <p:cNvSpPr/>
          <p:nvPr userDrawn="1"/>
        </p:nvSpPr>
        <p:spPr>
          <a:xfrm>
            <a:off x="574675" y="611189"/>
            <a:ext cx="7259637" cy="5399086"/>
          </a:xfrm>
          <a:prstGeom prst="round2DiagRect">
            <a:avLst>
              <a:gd name="adj1" fmla="val 0"/>
              <a:gd name="adj2" fmla="val 382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338" y="611187"/>
            <a:ext cx="3488400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010670-8C7E-4934-86EB-E0DD503C503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3893" y="791189"/>
            <a:ext cx="6901200" cy="5040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CEA4F12-0268-471C-A83F-9A108A4CA2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7338" y="1760538"/>
            <a:ext cx="3488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74E241C-EE71-40A1-BE7D-D7F6A2C1B606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8127338" y="6153212"/>
            <a:ext cx="1338925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22F8B-CBA8-4A3C-A2C3-EAFBA76DBD1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A8B4E-B9EA-45FE-8E7E-74F90F8585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4416E-B602-4043-9D4E-B31ABFC45FC0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971761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grey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143326D-0680-4168-8918-2DDA581E0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070F4BF-1B51-49B7-9B74-6F223041CF41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A2BD8CE-02B1-4AFA-A4B1-97907BF49304}"/>
              </a:ext>
            </a:extLst>
          </p:cNvPr>
          <p:cNvSpPr/>
          <p:nvPr userDrawn="1"/>
        </p:nvSpPr>
        <p:spPr>
          <a:xfrm>
            <a:off x="574675" y="611189"/>
            <a:ext cx="5521325" cy="5400000"/>
          </a:xfrm>
          <a:prstGeom prst="round2DiagRect">
            <a:avLst>
              <a:gd name="adj1" fmla="val 0"/>
              <a:gd name="adj2" fmla="val 3712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6039CD-23AC-462D-B2B2-F784D44A2E9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5143" y="791189"/>
            <a:ext cx="5158800" cy="50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BF1C3C-0D84-48B7-AC37-6FA99EEAA8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089B3C-B038-4693-A5CC-315D905D651C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308226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1605-347D-4407-958D-51CA2FD6E66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798412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D94A1-93AE-4E28-9254-650B03B86A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66D48-A70C-4EB9-8932-0731D173CFB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409930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graphs gre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5CC62355-5CE0-416D-96CC-589D3486EA6A}"/>
              </a:ext>
            </a:extLst>
          </p:cNvPr>
          <p:cNvSpPr/>
          <p:nvPr userDrawn="1"/>
        </p:nvSpPr>
        <p:spPr>
          <a:xfrm>
            <a:off x="574674" y="1763999"/>
            <a:ext cx="11037888" cy="4246275"/>
          </a:xfrm>
          <a:prstGeom prst="round2DiagRect">
            <a:avLst>
              <a:gd name="adj1" fmla="val 0"/>
              <a:gd name="adj2" fmla="val 495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noProof="0" err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53C2BB7-299F-473D-95BC-B9D2B62C585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33CDFC8-BEBF-456A-BC4C-7FE0CF5FF0D2}" type="datetime4">
              <a:rPr lang="en-GB" smtClean="0"/>
              <a:t>02 January 2024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7624C1-6E23-47AF-8AF7-E31DB58B681D}"/>
              </a:ext>
            </a:extLst>
          </p:cNvPr>
          <p:cNvCxnSpPr>
            <a:cxnSpLocks/>
          </p:cNvCxnSpPr>
          <p:nvPr userDrawn="1"/>
        </p:nvCxnSpPr>
        <p:spPr>
          <a:xfrm>
            <a:off x="6099175" y="1948289"/>
            <a:ext cx="0" cy="3872849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4EAB5-A0EE-4436-A752-2EDF42AEAB85}"/>
              </a:ext>
            </a:extLst>
          </p:cNvPr>
          <p:cNvCxnSpPr>
            <a:cxnSpLocks/>
          </p:cNvCxnSpPr>
          <p:nvPr userDrawn="1"/>
        </p:nvCxnSpPr>
        <p:spPr>
          <a:xfrm flipH="1">
            <a:off x="759644" y="3884714"/>
            <a:ext cx="1067965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9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056" y="1948289"/>
            <a:ext cx="5144943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D470AC0-486C-4ADB-A636-A7857F5075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7738" y="1948289"/>
            <a:ext cx="51444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AB15A3-7D29-4FF8-9044-2A554AC3174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59056" y="4073454"/>
            <a:ext cx="5144943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buNone/>
              <a:defRPr/>
            </a:lvl7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7870839-4155-444E-985B-72020EE59E5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87738" y="4073454"/>
            <a:ext cx="51444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4772E7-A437-41AB-9D9C-89048A638B03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284914" y="6153212"/>
            <a:ext cx="3181350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E126-0FB0-4B95-9DA9-4F26740DDE9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1" y="6432383"/>
            <a:ext cx="46095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ED99-0405-48CB-9791-814B2F4619E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DADB9-32B5-4FE2-A25A-B784782C205B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36295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9" userDrawn="1">
          <p15:clr>
            <a:srgbClr val="A4A3A4"/>
          </p15:clr>
        </p15:guide>
        <p15:guide id="2" pos="3720" userDrawn="1">
          <p15:clr>
            <a:srgbClr val="A4A3A4"/>
          </p15:clr>
        </p15:guide>
        <p15:guide id="3" orient="horz" pos="2329" userDrawn="1">
          <p15:clr>
            <a:srgbClr val="A4A3A4"/>
          </p15:clr>
        </p15:guide>
        <p15:guide id="4" orient="horz" pos="2565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graphs gre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53C2BB7-299F-473D-95BC-B9D2B62C585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33CDFC8-BEBF-456A-BC4C-7FE0CF5FF0D2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7914D09-4E92-4ADC-8BEA-188FF4353DA9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7624C1-6E23-47AF-8AF7-E31DB58B681D}"/>
              </a:ext>
            </a:extLst>
          </p:cNvPr>
          <p:cNvCxnSpPr>
            <a:cxnSpLocks/>
          </p:cNvCxnSpPr>
          <p:nvPr userDrawn="1"/>
        </p:nvCxnSpPr>
        <p:spPr>
          <a:xfrm>
            <a:off x="6099175" y="1948289"/>
            <a:ext cx="0" cy="3872849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4EAB5-A0EE-4436-A752-2EDF42AEAB8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6000" y="3884714"/>
            <a:ext cx="1104840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9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948289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D470AC0-486C-4ADB-A636-A7857F5075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7738" y="1948289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AB15A3-7D29-4FF8-9044-2A554AC3174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76000" y="4073454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buNone/>
              <a:defRPr/>
            </a:lvl7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7870839-4155-444E-985B-72020EE59E5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87738" y="4073454"/>
            <a:ext cx="5328000" cy="174768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4772E7-A437-41AB-9D9C-89048A638B03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284913" y="6153212"/>
            <a:ext cx="3181350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E126-0FB0-4B95-9DA9-4F26740DDE9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1" y="6432383"/>
            <a:ext cx="46095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ED99-0405-48CB-9791-814B2F4619E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A2FF3-5CB4-43D6-9C1F-F01FD666FF5A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1492426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9" userDrawn="1">
          <p15:clr>
            <a:srgbClr val="A4A3A4"/>
          </p15:clr>
        </p15:guide>
        <p15:guide id="2" pos="3720" userDrawn="1">
          <p15:clr>
            <a:srgbClr val="A4A3A4"/>
          </p15:clr>
        </p15:guide>
        <p15:guide id="3" orient="horz" pos="2329" userDrawn="1">
          <p15:clr>
            <a:srgbClr val="A4A3A4"/>
          </p15:clr>
        </p15:guide>
        <p15:guide id="4" orient="horz" pos="2565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s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3D4FFB5-8862-4D04-9CE7-5A35C81B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F37A-205F-4D9A-87AE-0C1338FF96BB}" type="datetime4">
              <a:rPr lang="en-GB" smtClean="0"/>
              <a:t>02 January 2024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58E2F4D-2A36-4E37-A8BA-1574643666DB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6385169" y="6153212"/>
            <a:ext cx="3081094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7E83B-851C-4F69-AA43-13B51620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6000" y="6432383"/>
            <a:ext cx="47988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64D0C-6172-4F99-BFB8-66282E48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18248-703A-4FAC-9E0D-60DCBC2BBCB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noProof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Note</a:t>
            </a:r>
            <a:r>
              <a:rPr lang="en-GB" sz="1200" noProof="0">
                <a:solidFill>
                  <a:schemeClr val="accent4"/>
                </a:solidFill>
              </a:rPr>
              <a:t>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818070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B6D2D0D-5894-473F-94B4-26B31CF9DFF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0220A0C-F91A-46C9-AA23-864268128DA1}" type="datetime4">
              <a:rPr lang="en-GB" smtClean="0"/>
              <a:t>02 January 2024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8467D5-420F-4AA4-95E6-0C68D9CC4A1D}"/>
              </a:ext>
            </a:extLst>
          </p:cNvPr>
          <p:cNvCxnSpPr>
            <a:cxnSpLocks/>
          </p:cNvCxnSpPr>
          <p:nvPr userDrawn="1"/>
        </p:nvCxnSpPr>
        <p:spPr>
          <a:xfrm>
            <a:off x="7980362" y="1760538"/>
            <a:ext cx="0" cy="4249736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11187"/>
            <a:ext cx="11041063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010670-8C7E-4934-86EB-E0DD503C503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6264" y="1760538"/>
            <a:ext cx="7210314" cy="4249737"/>
          </a:xfrm>
        </p:spPr>
        <p:txBody>
          <a:bodyPr/>
          <a:lstStyle/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B12D6E6-3C43-4EC2-8E26-739D537EAD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4148" y="1760538"/>
            <a:ext cx="344159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74E241C-EE71-40A1-BE7D-D7F6A2C1B606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8127338" y="6153212"/>
            <a:ext cx="1338925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22F8B-CBA8-4A3C-A2C3-EAFBA76DBD1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A8B4E-B9EA-45FE-8E7E-74F90F8585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B97F5-0AEA-4C29-BAFA-4510C6FDC4F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1566049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5AD5BE-9138-4ECE-B954-4B13BD7EC6BB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1A55C1-8D88-4557-A73B-2F3A0C08267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948C82-1F94-4333-8ABE-092C8254FBB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2E6617B1-520F-4DDC-8236-AF7A82411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38D4C146-DCEA-4DD7-9939-DE7CDAB2A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4C9CB6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920E-3045-4C32-8B25-14F92C4DB1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D4AF61-7850-421E-95C7-1C2FE5287C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244335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graph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143326D-0680-4168-8918-2DDA581E0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86BC730D-2C71-4895-9697-8946F4E46E6C}" type="datetime4">
              <a:rPr lang="en-GB" smtClean="0"/>
              <a:t>02 January 2024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09586F-27F2-4962-B5D2-FECDEAF73349}"/>
              </a:ext>
            </a:extLst>
          </p:cNvPr>
          <p:cNvCxnSpPr>
            <a:cxnSpLocks/>
          </p:cNvCxnSpPr>
          <p:nvPr userDrawn="1"/>
        </p:nvCxnSpPr>
        <p:spPr>
          <a:xfrm>
            <a:off x="6238079" y="1760537"/>
            <a:ext cx="0" cy="425160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11187"/>
            <a:ext cx="11041063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6039CD-23AC-462D-B2B2-F784D44A2E9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6264" y="1760538"/>
            <a:ext cx="5469286" cy="4249737"/>
          </a:xfrm>
        </p:spPr>
        <p:txBody>
          <a:bodyPr/>
          <a:lstStyle/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D500477-F9D0-4D2A-8A1E-7485259FB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607" y="1760538"/>
            <a:ext cx="5185131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089B3C-B038-4693-A5CC-315D905D651C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3082263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1605-347D-4407-958D-51CA2FD6E66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800000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D94A1-93AE-4E28-9254-650B03B86A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8917C-0E65-4534-912B-AF700038C1A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271815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0" userDrawn="1">
          <p15:clr>
            <a:srgbClr val="A4A3A4"/>
          </p15:clr>
        </p15:guide>
        <p15:guide id="2" pos="4048" userDrawn="1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53C2BB7-299F-473D-95BC-B9D2B62C585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33CDFC8-BEBF-456A-BC4C-7FE0CF5FF0D2}" type="datetime4">
              <a:rPr lang="en-GB" smtClean="0"/>
              <a:t>02 January 2024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4EAB5-A0EE-4436-A752-2EDF42AEAB8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4675" y="3884714"/>
            <a:ext cx="1104120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5DBC4D-D0AE-44FC-9C88-24EA3B48F9F6}"/>
              </a:ext>
            </a:extLst>
          </p:cNvPr>
          <p:cNvCxnSpPr>
            <a:cxnSpLocks/>
          </p:cNvCxnSpPr>
          <p:nvPr userDrawn="1"/>
        </p:nvCxnSpPr>
        <p:spPr>
          <a:xfrm>
            <a:off x="6099175" y="1760538"/>
            <a:ext cx="0" cy="4249736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9738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760539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D470AC0-486C-4ADB-A636-A7857F5075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7738" y="1760539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AB15A3-7D29-4FF8-9044-2A554AC3174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76000" y="4076667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buNone/>
              <a:defRPr/>
            </a:lvl7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7870839-4155-444E-985B-72020EE59E5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87738" y="4076448"/>
            <a:ext cx="5328000" cy="1933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F4772E7-A437-41AB-9D9C-89048A638B03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286501" y="6153212"/>
            <a:ext cx="3179762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E126-0FB0-4B95-9DA9-4F26740DDE9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606675" cy="2226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ED99-0405-48CB-9791-814B2F4619E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3FE4A-4944-459E-B0F7-4E56255B354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>
                <a:solidFill>
                  <a:schemeClr val="accent4"/>
                </a:solidFill>
              </a:rPr>
              <a:t>Note: Footer 55 strokes and Source 125 strokes to fit all slides</a:t>
            </a:r>
          </a:p>
        </p:txBody>
      </p:sp>
    </p:spTree>
    <p:extLst>
      <p:ext uri="{BB962C8B-B14F-4D97-AF65-F5344CB8AC3E}">
        <p14:creationId xmlns:p14="http://schemas.microsoft.com/office/powerpoint/2010/main" val="90641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 userDrawn="1">
          <p15:clr>
            <a:srgbClr val="A4A3A4"/>
          </p15:clr>
        </p15:guide>
        <p15:guide id="2" pos="3717" userDrawn="1">
          <p15:clr>
            <a:srgbClr val="A4A3A4"/>
          </p15:clr>
        </p15:guide>
        <p15:guide id="3" orient="horz" pos="2329" userDrawn="1">
          <p15:clr>
            <a:srgbClr val="A4A3A4"/>
          </p15:clr>
        </p15:guide>
        <p15:guide id="4" orient="horz" pos="2568" userDrawn="1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01B0B61F-D65D-4A73-94CC-A2879B19D7B4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D32A9E02-26D3-40C6-97AD-244E0D330514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FB1626-8EF3-4FCF-8081-3BB5B08C39A5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6AFD7-2C4F-4316-991B-BDB61F8CBEFA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7232C1-B3B8-4107-9B4E-AB9B49FFB0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0C2E87-3F03-49D5-9CAA-60D826B832A5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63F9BC-4ACB-4805-94DD-E5631E840D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4075257-E08F-497D-8B1A-677CB47CD1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876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97DA3CF-109C-4624-8C2D-7298D4C8BE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488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B74C7D-EEEC-4744-AD0B-D8DF0318422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A09E97-F405-4DE7-A653-C807E5A7C5B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38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 and colour-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01B0B61F-D65D-4A73-94CC-A2879B19D7B4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45A103DB-9F8B-4A93-9618-35EEC930B878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6A0AE9-C1A2-4D73-9018-558E86D76282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97A3FE-D294-4F25-9CBB-5494DB4BBFCC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7CFFA4-071D-445D-A601-1A7566D77E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F4F273B-23DF-4067-BDD0-2D04D5D972E4}"/>
                </a:ext>
              </a:extLst>
            </p:cNvPr>
            <p:cNvSpPr/>
            <p:nvPr userDrawn="1"/>
          </p:nvSpPr>
          <p:spPr>
            <a:xfrm>
              <a:off x="4909042" y="-473609"/>
              <a:ext cx="160020" cy="3199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noProof="0" err="1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35A90B-85B4-4823-92BB-D6E648C951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000" y="108000"/>
            <a:ext cx="11976100" cy="6206400"/>
          </a:xfrm>
          <a:custGeom>
            <a:avLst/>
            <a:gdLst>
              <a:gd name="connsiteX0" fmla="*/ 0 w 11976100"/>
              <a:gd name="connsiteY0" fmla="*/ 0 h 6206400"/>
              <a:gd name="connsiteX1" fmla="*/ 11668664 w 11976100"/>
              <a:gd name="connsiteY1" fmla="*/ 0 h 6206400"/>
              <a:gd name="connsiteX2" fmla="*/ 11976100 w 11976100"/>
              <a:gd name="connsiteY2" fmla="*/ 307436 h 6206400"/>
              <a:gd name="connsiteX3" fmla="*/ 11976100 w 11976100"/>
              <a:gd name="connsiteY3" fmla="*/ 6206400 h 6206400"/>
              <a:gd name="connsiteX4" fmla="*/ 300740 w 11976100"/>
              <a:gd name="connsiteY4" fmla="*/ 6206400 h 6206400"/>
              <a:gd name="connsiteX5" fmla="*/ 245477 w 11976100"/>
              <a:gd name="connsiteY5" fmla="*/ 6200829 h 6206400"/>
              <a:gd name="connsiteX6" fmla="*/ 0 w 11976100"/>
              <a:gd name="connsiteY6" fmla="*/ 5899639 h 62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100" h="6206400">
                <a:moveTo>
                  <a:pt x="0" y="0"/>
                </a:moveTo>
                <a:lnTo>
                  <a:pt x="11668664" y="0"/>
                </a:lnTo>
                <a:cubicBezTo>
                  <a:pt x="11838456" y="0"/>
                  <a:pt x="11976100" y="137644"/>
                  <a:pt x="11976100" y="307436"/>
                </a:cubicBezTo>
                <a:lnTo>
                  <a:pt x="11976100" y="6206400"/>
                </a:lnTo>
                <a:lnTo>
                  <a:pt x="300740" y="6206400"/>
                </a:lnTo>
                <a:lnTo>
                  <a:pt x="245477" y="6200829"/>
                </a:lnTo>
                <a:cubicBezTo>
                  <a:pt x="105384" y="6172162"/>
                  <a:pt x="0" y="6048207"/>
                  <a:pt x="0" y="5899639"/>
                </a:cubicBezTo>
                <a:close/>
              </a:path>
            </a:pathLst>
          </a:custGeom>
          <a:solidFill>
            <a:srgbClr val="D9E1D4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0C2E87-3F03-49D5-9CAA-60D826B832A5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63F9BC-4ACB-4805-94DD-E5631E840D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4075257-E08F-497D-8B1A-677CB47CD1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876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97DA3CF-109C-4624-8C2D-7298D4C8BE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488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B74C7D-EEEC-4744-AD0B-D8DF0318422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A09E97-F405-4DE7-A653-C807E5A7C5B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642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BA444A8C-E899-4DB7-9720-7248C32121E0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9A8472-4C59-4FEB-A74B-6EE6BAB83DE8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54508D-5E63-446D-8A97-45FE92D5E8B3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07935F-2FF4-45A8-B645-9BC282652D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FF7526D-DD6E-4517-B1A9-F2F62A5C48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en-GB" noProof="0"/>
              <a:t>Click on frame and insert picture using the Insert tab, Pictures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F6EFE7F-4577-4106-8819-07AB166A2D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50876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E87BEC9-7B35-428D-8D53-75C02EAD8B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25488" y="1760537"/>
            <a:ext cx="3488400" cy="4249737"/>
          </a:xfrm>
          <a:prstGeom prst="round2DiagRect">
            <a:avLst>
              <a:gd name="adj1" fmla="val 0"/>
              <a:gd name="adj2" fmla="val 608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7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CD0B6A-BCFA-4C0C-8CD3-D2D2A97C55E3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71D081-B1E6-4D6E-BE7B-2C966F3DACEC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489EA4-4F59-426D-98A1-4D2993ACC2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026785B4-81BC-439E-A6AD-632CA1A8C6BC}" type="datetime4">
              <a:rPr lang="en-GB" smtClean="0"/>
              <a:t>02 January 2024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D9E1D4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780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and colour-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026785B4-81BC-439E-A6AD-632CA1A8C6BC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D57948-58BE-4186-9396-89F53A054D2A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BC85E8-293D-4A36-BE5B-76533AE898F5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DFC47-42A5-4F11-A977-1C72B5433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42461C-7025-4CB9-9F5A-4318E827F01A}"/>
                </a:ext>
              </a:extLst>
            </p:cNvPr>
            <p:cNvSpPr/>
            <p:nvPr userDrawn="1"/>
          </p:nvSpPr>
          <p:spPr>
            <a:xfrm>
              <a:off x="4909042" y="-473609"/>
              <a:ext cx="160020" cy="3199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noProof="0" err="1"/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280825-A0C9-410D-8CCD-BAD5E17783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000" y="108000"/>
            <a:ext cx="11976100" cy="6206400"/>
          </a:xfrm>
          <a:custGeom>
            <a:avLst/>
            <a:gdLst>
              <a:gd name="connsiteX0" fmla="*/ 0 w 11976100"/>
              <a:gd name="connsiteY0" fmla="*/ 0 h 6206400"/>
              <a:gd name="connsiteX1" fmla="*/ 11668664 w 11976100"/>
              <a:gd name="connsiteY1" fmla="*/ 0 h 6206400"/>
              <a:gd name="connsiteX2" fmla="*/ 11976100 w 11976100"/>
              <a:gd name="connsiteY2" fmla="*/ 307436 h 6206400"/>
              <a:gd name="connsiteX3" fmla="*/ 11976100 w 11976100"/>
              <a:gd name="connsiteY3" fmla="*/ 6206400 h 6206400"/>
              <a:gd name="connsiteX4" fmla="*/ 300740 w 11976100"/>
              <a:gd name="connsiteY4" fmla="*/ 6206400 h 6206400"/>
              <a:gd name="connsiteX5" fmla="*/ 245477 w 11976100"/>
              <a:gd name="connsiteY5" fmla="*/ 6200829 h 6206400"/>
              <a:gd name="connsiteX6" fmla="*/ 0 w 11976100"/>
              <a:gd name="connsiteY6" fmla="*/ 5899639 h 62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100" h="6206400">
                <a:moveTo>
                  <a:pt x="0" y="0"/>
                </a:moveTo>
                <a:lnTo>
                  <a:pt x="11668664" y="0"/>
                </a:lnTo>
                <a:cubicBezTo>
                  <a:pt x="11838456" y="0"/>
                  <a:pt x="11976100" y="137644"/>
                  <a:pt x="11976100" y="307436"/>
                </a:cubicBezTo>
                <a:lnTo>
                  <a:pt x="11976100" y="6206400"/>
                </a:lnTo>
                <a:lnTo>
                  <a:pt x="300740" y="6206400"/>
                </a:lnTo>
                <a:lnTo>
                  <a:pt x="245477" y="6200829"/>
                </a:lnTo>
                <a:cubicBezTo>
                  <a:pt x="105384" y="6172162"/>
                  <a:pt x="0" y="6048207"/>
                  <a:pt x="0" y="5899639"/>
                </a:cubicBezTo>
                <a:close/>
              </a:path>
            </a:pathLst>
          </a:custGeom>
          <a:solidFill>
            <a:srgbClr val="D9E1D4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rgbClr val="6E8E68"/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94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B66126-4966-4381-9828-779A442D302E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FBB170-E9F6-4BDE-AAF4-6DF6ADEC92F2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6056BE-F345-4426-B83E-C52EA9B0E5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026785B4-81BC-439E-A6AD-632CA1A8C6BC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FF7526D-DD6E-4517-B1A9-F2F62A5C48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en-GB" noProof="0"/>
              <a:t>Click on frame and insert picture using the Insert tab, Pictures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1760537"/>
            <a:ext cx="2638800" cy="4249737"/>
          </a:xfrm>
          <a:prstGeom prst="round2DiagRect">
            <a:avLst>
              <a:gd name="adj1" fmla="val 0"/>
              <a:gd name="adj2" fmla="val 823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736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 and shor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4DD3DC2-3AAD-4348-AFFC-4036486E6EF3}"/>
              </a:ext>
            </a:extLst>
          </p:cNvPr>
          <p:cNvSpPr txBox="1"/>
          <p:nvPr userDrawn="1"/>
        </p:nvSpPr>
        <p:spPr>
          <a:xfrm>
            <a:off x="0" y="-427932"/>
            <a:ext cx="5928267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Change the color of the Title - grey or white if the image is light or dark.</a:t>
            </a:r>
            <a:br>
              <a:rPr lang="en-GB" sz="1200" noProof="1">
                <a:solidFill>
                  <a:schemeClr val="accent4"/>
                </a:solidFill>
              </a:rPr>
            </a:br>
            <a:r>
              <a:rPr lang="en-GB" sz="1200" noProof="1">
                <a:solidFill>
                  <a:schemeClr val="accent4"/>
                </a:solidFill>
              </a:rPr>
              <a:t>Click the textbox to pick other colour to fit the colours in your presentation.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906386-03F7-471C-A2FC-8571D89FF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840" b="53678"/>
          <a:stretch/>
        </p:blipFill>
        <p:spPr>
          <a:xfrm>
            <a:off x="4893802" y="-715763"/>
            <a:ext cx="1657143" cy="609600"/>
          </a:xfrm>
          <a:prstGeom prst="rect">
            <a:avLst/>
          </a:prstGeom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52F851F-0534-4C93-9045-4E807311258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E5B176B1-5E7D-41C3-9867-FDD65ED43926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FF7526D-DD6E-4517-B1A9-F2F62A5C48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en-GB" noProof="0"/>
              <a:t>Click on frame and insert picture using the Insert tab, Pictures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AF65B00-582F-4F9B-8963-E8363C19E939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D335302-C320-4EC3-BA6A-D4D5FB2E0E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263" y="2260800"/>
            <a:ext cx="2638800" cy="2304000"/>
          </a:xfrm>
          <a:prstGeom prst="round2DiagRect">
            <a:avLst>
              <a:gd name="adj1" fmla="val 0"/>
              <a:gd name="adj2" fmla="val 936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8DD054-E859-4410-85BB-0FD042C87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75775" y="2260800"/>
            <a:ext cx="2638800" cy="2304000"/>
          </a:xfrm>
          <a:prstGeom prst="round2DiagRect">
            <a:avLst>
              <a:gd name="adj1" fmla="val 0"/>
              <a:gd name="adj2" fmla="val 914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1568DC6-E433-4965-96FC-DC67110B02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5287" y="2260800"/>
            <a:ext cx="2638800" cy="2304000"/>
          </a:xfrm>
          <a:prstGeom prst="round2DiagRect">
            <a:avLst>
              <a:gd name="adj1" fmla="val 0"/>
              <a:gd name="adj2" fmla="val 936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BF2A32-040C-44CC-949C-0B83435F64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4800" y="2260800"/>
            <a:ext cx="2638800" cy="2304000"/>
          </a:xfrm>
          <a:prstGeom prst="round2DiagRect">
            <a:avLst>
              <a:gd name="adj1" fmla="val 0"/>
              <a:gd name="adj2" fmla="val 925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72000" tIns="72000" rIns="72000" bIns="72000" anchor="t" anchorCtr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2271-2BD6-4D79-B51B-2BCD7E5D2A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61CC2-304C-4ABA-9ED8-4BADF904D5B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856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ac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94E398A-4DCE-4BBB-BE29-DA3EAA56E707}"/>
              </a:ext>
            </a:extLst>
          </p:cNvPr>
          <p:cNvSpPr txBox="1"/>
          <p:nvPr userDrawn="1"/>
        </p:nvSpPr>
        <p:spPr>
          <a:xfrm>
            <a:off x="0" y="-427932"/>
            <a:ext cx="5928267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Change the color of the Title - grey or white if the image is light or dark.</a:t>
            </a:r>
            <a:br>
              <a:rPr lang="en-GB" sz="1200" noProof="1">
                <a:solidFill>
                  <a:schemeClr val="accent4"/>
                </a:solidFill>
              </a:rPr>
            </a:br>
            <a:r>
              <a:rPr lang="en-GB" sz="1200" noProof="1">
                <a:solidFill>
                  <a:schemeClr val="accent4"/>
                </a:solidFill>
              </a:rPr>
              <a:t>Click the textbox to pick other colour to fit the colours in your presentation.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613CC4-A111-4A53-A45F-2A1D4A9F6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840" b="53678"/>
          <a:stretch/>
        </p:blipFill>
        <p:spPr>
          <a:xfrm>
            <a:off x="4893802" y="-715763"/>
            <a:ext cx="1657143" cy="609600"/>
          </a:xfrm>
          <a:prstGeom prst="rect">
            <a:avLst/>
          </a:prstGeom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96CE9E3-6835-4070-BE5D-EF21E69D7499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E607FCDD-A99B-4311-A2A0-1589CD2DC517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4370666B-89E6-4146-8C2C-AFA4220680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en-GB" noProof="0"/>
              <a:t>Click on frame and insert picture using the Insert tab, Pictures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8"/>
            <a:ext cx="3488000" cy="11493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9CBDEE4-29F4-4F50-BEAE-5E7831FC10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52400" y="611188"/>
            <a:ext cx="3487737" cy="2869200"/>
          </a:xfrm>
          <a:prstGeom prst="round2DiagRect">
            <a:avLst>
              <a:gd name="adj1" fmla="val 0"/>
              <a:gd name="adj2" fmla="val 747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4530704-A54C-47F6-AC89-8E09E74747C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200" y="611188"/>
            <a:ext cx="3487737" cy="2869200"/>
          </a:xfrm>
          <a:prstGeom prst="round2DiagRect">
            <a:avLst>
              <a:gd name="adj1" fmla="val 0"/>
              <a:gd name="adj2" fmla="val 747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9CE2E07-1149-40A8-A4A9-BE8116723E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52400" y="3594675"/>
            <a:ext cx="3487737" cy="2415600"/>
          </a:xfrm>
          <a:prstGeom prst="round2DiagRect">
            <a:avLst>
              <a:gd name="adj1" fmla="val 0"/>
              <a:gd name="adj2" fmla="val 894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F2FCF86-AFEB-4CE8-97D3-6BB4229E749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25200" y="3594675"/>
            <a:ext cx="3487737" cy="2415600"/>
          </a:xfrm>
          <a:prstGeom prst="round2DiagRect">
            <a:avLst>
              <a:gd name="adj1" fmla="val 0"/>
              <a:gd name="adj2" fmla="val 894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6D4E-578A-436F-BEDC-11F4B0E65A04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D2AF-0E87-4ABF-B077-84AF9FC2014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45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547076F-9DBA-43AA-A087-42688F8B7442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C3E0BB-CA09-4A62-B23B-AC595E471D96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873C24-A149-48C6-907C-7A1FA344A54B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4A2EE143-87DE-4AFA-8810-267174F0A2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58D7E259-2484-4A65-AF85-6C50AFCB1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828381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B48A50-9518-4F64-998E-62DB8536D8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163A4B2-EDEC-4AC6-8D45-30711EBEA4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19963121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BA37386-58C2-404E-8321-0D53036632F5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ED9283-C8AA-447D-999C-C9DE4194AFA4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0CADD7-2B66-4F59-A84D-0F90CBD469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8D4F97D-91B2-42AD-925A-E75014478D8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BE31409F-3256-4FDA-AD58-9FE6AA843243}" type="datetime4">
              <a:rPr lang="en-GB" smtClean="0"/>
              <a:t>02 January 2024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B567F3B-DDED-4359-9E5A-D163E29BC1F2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4B8ACD-6FAA-4385-878A-C178FE49FE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4675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4966EB2-AA28-4903-B465-F4A2712B21E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0617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AD2938-C7DE-4EA6-ADB1-49A4AAB551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37681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03548E-6D67-44FD-9CF3-4B3BB0FF1A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9184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4F00121-97E7-43B5-9367-1AFFFF81A2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0068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rgbClr val="D9E1D4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9BE5-1F1F-4F56-9711-8DEA488277E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6473-94F4-4736-854A-68B2FF17310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870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 and colour-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8D4F97D-91B2-42AD-925A-E75014478D8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BE31409F-3256-4FDA-AD58-9FE6AA843243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340FE0-1472-478B-8AF6-B0CD3876CE2B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76F531-311B-4212-AD7D-17533764B728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2B9FBF-00CA-4078-B450-9822615EF3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5F053-5D2E-4CC0-9A99-EC497417871E}"/>
                </a:ext>
              </a:extLst>
            </p:cNvPr>
            <p:cNvSpPr/>
            <p:nvPr userDrawn="1"/>
          </p:nvSpPr>
          <p:spPr>
            <a:xfrm>
              <a:off x="4909042" y="-473609"/>
              <a:ext cx="160020" cy="3199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noProof="0" err="1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EE587E-2023-4A29-8A0B-F7C0D6468D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000" y="108000"/>
            <a:ext cx="11976100" cy="6206400"/>
          </a:xfrm>
          <a:custGeom>
            <a:avLst/>
            <a:gdLst>
              <a:gd name="connsiteX0" fmla="*/ 0 w 11976100"/>
              <a:gd name="connsiteY0" fmla="*/ 0 h 6206400"/>
              <a:gd name="connsiteX1" fmla="*/ 11668664 w 11976100"/>
              <a:gd name="connsiteY1" fmla="*/ 0 h 6206400"/>
              <a:gd name="connsiteX2" fmla="*/ 11976100 w 11976100"/>
              <a:gd name="connsiteY2" fmla="*/ 307436 h 6206400"/>
              <a:gd name="connsiteX3" fmla="*/ 11976100 w 11976100"/>
              <a:gd name="connsiteY3" fmla="*/ 6206400 h 6206400"/>
              <a:gd name="connsiteX4" fmla="*/ 300740 w 11976100"/>
              <a:gd name="connsiteY4" fmla="*/ 6206400 h 6206400"/>
              <a:gd name="connsiteX5" fmla="*/ 245477 w 11976100"/>
              <a:gd name="connsiteY5" fmla="*/ 6200829 h 6206400"/>
              <a:gd name="connsiteX6" fmla="*/ 0 w 11976100"/>
              <a:gd name="connsiteY6" fmla="*/ 5899639 h 62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100" h="6206400">
                <a:moveTo>
                  <a:pt x="0" y="0"/>
                </a:moveTo>
                <a:lnTo>
                  <a:pt x="11668664" y="0"/>
                </a:lnTo>
                <a:cubicBezTo>
                  <a:pt x="11838456" y="0"/>
                  <a:pt x="11976100" y="137644"/>
                  <a:pt x="11976100" y="307436"/>
                </a:cubicBezTo>
                <a:lnTo>
                  <a:pt x="11976100" y="6206400"/>
                </a:lnTo>
                <a:lnTo>
                  <a:pt x="300740" y="6206400"/>
                </a:lnTo>
                <a:lnTo>
                  <a:pt x="245477" y="6200829"/>
                </a:lnTo>
                <a:cubicBezTo>
                  <a:pt x="105384" y="6172162"/>
                  <a:pt x="0" y="6048207"/>
                  <a:pt x="0" y="5899639"/>
                </a:cubicBezTo>
                <a:close/>
              </a:path>
            </a:pathLst>
          </a:custGeom>
          <a:solidFill>
            <a:srgbClr val="D9E1D4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B567F3B-DDED-4359-9E5A-D163E29BC1F2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4B8ACD-6FAA-4385-878A-C178FE49FE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4675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4966EB2-AA28-4903-B465-F4A2712B21E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0617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AD2938-C7DE-4EA6-ADB1-49A4AAB551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37681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03548E-6D67-44FD-9CF3-4B3BB0FF1A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9184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4F00121-97E7-43B5-9367-1AFFFF81A2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0068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accent1"/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9BE5-1F1F-4F56-9711-8DEA488277E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6473-94F4-4736-854A-68B2FF17310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968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8D4F97D-91B2-42AD-925A-E75014478D8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BE31409F-3256-4FDA-AD58-9FE6AA843243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8F901B-FFA0-4EDC-BB1A-6A8FDE5EEC64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490CCF-1DF0-4056-9FB3-4DFFD29F7912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Change the color of the Title - grey or white if the image is light or dark.</a:t>
              </a: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6FD1DB-CFEF-4BF5-B37E-7E4C48B4A7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E85E73C5-99D5-4F7A-AA5D-A430AE0EFC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en-GB" noProof="0"/>
              <a:t>Click on frame and insert picture using the Insert tab, Pictures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B567F3B-DDED-4359-9E5A-D163E29BC1F2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4B8ACD-6FAA-4385-878A-C178FE49FE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4675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4966EB2-AA28-4903-B465-F4A2712B21E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0617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DAD2938-C7DE-4EA6-ADB1-49A4AAB551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37681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03548E-6D67-44FD-9CF3-4B3BB0FF1A1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9184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4F00121-97E7-43B5-9367-1AFFFF81A2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00688" y="1760538"/>
            <a:ext cx="2113200" cy="4249737"/>
          </a:xfrm>
          <a:prstGeom prst="round2DiagRect">
            <a:avLst>
              <a:gd name="adj1" fmla="val 0"/>
              <a:gd name="adj2" fmla="val 10136"/>
            </a:avLst>
          </a:prstGeom>
          <a:solidFill>
            <a:schemeClr val="bg1">
              <a:alpha val="85000"/>
            </a:schemeClr>
          </a:solidFill>
        </p:spPr>
        <p:txBody>
          <a:bodyPr lIns="72000" tIns="72000" rIns="72000" bIns="7200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2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 sz="133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 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  <a:p>
            <a:pPr lvl="4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9BE5-1F1F-4F56-9711-8DEA488277E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6473-94F4-4736-854A-68B2FF17310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70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3FC34D9-4BC7-418E-BFE1-9A014C9CAC67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49A20A52-F7F0-48F3-A05F-0DCE0BAAE219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495CC2-50DB-43C0-B3DB-9B194BB3B67F}"/>
              </a:ext>
            </a:extLst>
          </p:cNvPr>
          <p:cNvGrpSpPr/>
          <p:nvPr userDrawn="1"/>
        </p:nvGrpSpPr>
        <p:grpSpPr>
          <a:xfrm>
            <a:off x="0" y="-715763"/>
            <a:ext cx="6550945" cy="657163"/>
            <a:chOff x="0" y="-715763"/>
            <a:chExt cx="6550945" cy="6571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601C7F-38D7-42AA-86D5-EC08DCDA630D}"/>
                </a:ext>
              </a:extLst>
            </p:cNvPr>
            <p:cNvSpPr txBox="1"/>
            <p:nvPr userDrawn="1"/>
          </p:nvSpPr>
          <p:spPr>
            <a:xfrm>
              <a:off x="0" y="-427932"/>
              <a:ext cx="592826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GB" sz="1200" noProof="1">
                  <a:solidFill>
                    <a:schemeClr val="accent4"/>
                  </a:solidFill>
                </a:rPr>
              </a:br>
              <a:r>
                <a:rPr lang="en-GB" sz="1200" noProof="1">
                  <a:solidFill>
                    <a:schemeClr val="accent4"/>
                  </a:solidFill>
                </a:rPr>
                <a:t>Click the textbox to pick other colour to fit the colours in your presentation.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5520B2-B810-4E81-BFB3-B0333D8E4B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31840" b="53678"/>
            <a:stretch/>
          </p:blipFill>
          <p:spPr>
            <a:xfrm>
              <a:off x="4893802" y="-715763"/>
              <a:ext cx="1657143" cy="609600"/>
            </a:xfrm>
            <a:prstGeom prst="rect">
              <a:avLst/>
            </a:prstGeom>
          </p:spPr>
        </p:pic>
      </p:grp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900B2FB6-C748-4555-9734-8348B16EB6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en-GB" noProof="0"/>
              <a:t>Click on frame and insert picture using the Insert tab, Pictures</a:t>
            </a:r>
            <a:endParaRPr lang="en-GB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26BE3099-D48E-4608-9744-07A2483DFF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6000" y="612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E870958-6725-4CF5-B8B9-C410D3B7B1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2400" y="612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7B97164-FCF1-421A-8ABE-5A34E551CA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25200" y="612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18CDB10-F0AC-4C55-8AB6-6D31F67630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6000" y="3240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E0D8DAE-45ED-4180-9DA5-FE9D5C2FA6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52400" y="3240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D5AB573B-80F4-4084-8717-4DC63899AB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00" y="3240000"/>
            <a:ext cx="3488400" cy="2293200"/>
          </a:xfrm>
          <a:prstGeom prst="round2DiagRect">
            <a:avLst>
              <a:gd name="adj1" fmla="val 0"/>
              <a:gd name="adj2" fmla="val 94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lIns="72000" tIns="72000" rIns="72000" bIns="720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sz="133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(Enter+TAB for Bold text level, SHIFT+TAB to go back in levels)</a:t>
            </a:r>
            <a:br>
              <a:rPr lang="en-GB" noProof="0"/>
            </a:br>
            <a:r>
              <a:rPr lang="en-GB" noProof="0"/>
              <a:t>OBS! Consider the amount of text as too much text will be difficult to read on screen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B99D3-7016-437B-B0E0-1CB5C6D5E8EC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24087-84FE-48A2-874F-404A0DDBF26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262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xes and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92CD0E1-9BB9-4862-81B2-EBDFEAF31BC6}"/>
              </a:ext>
            </a:extLst>
          </p:cNvPr>
          <p:cNvSpPr txBox="1"/>
          <p:nvPr userDrawn="1"/>
        </p:nvSpPr>
        <p:spPr>
          <a:xfrm>
            <a:off x="0" y="-427932"/>
            <a:ext cx="5928267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noProof="1">
                <a:solidFill>
                  <a:schemeClr val="accent4"/>
                </a:solidFill>
              </a:rPr>
            </a:br>
            <a:r>
              <a:rPr lang="en-GB" sz="1200" noProof="1">
                <a:solidFill>
                  <a:schemeClr val="accent4"/>
                </a:solidFill>
              </a:rPr>
              <a:t>Right click on the image choose “Send to Back” now you can insert a letter. 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BEB6D9D-C00D-4C28-88FE-F0725D843BE1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D2F57BE-2F2A-4FE2-A21D-F0E2F29097C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6000" y="1931469"/>
            <a:ext cx="3488400" cy="2592000"/>
          </a:xfrm>
        </p:spPr>
        <p:txBody>
          <a:bodyPr/>
          <a:lstStyle>
            <a:lvl1pPr marL="0" indent="0" algn="ctr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A36E237-CCCA-42F3-9A76-E78E8455FE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50744" y="1931469"/>
            <a:ext cx="3488400" cy="2592000"/>
          </a:xfrm>
        </p:spPr>
        <p:txBody>
          <a:bodyPr/>
          <a:lstStyle>
            <a:lvl1pPr marL="0" indent="0" algn="ctr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CACFCB3-32E7-4100-A950-3CE8D30BF96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25488" y="1931469"/>
            <a:ext cx="3488400" cy="2592000"/>
          </a:xfrm>
        </p:spPr>
        <p:txBody>
          <a:bodyPr/>
          <a:lstStyle>
            <a:lvl1pPr marL="0" indent="0" algn="ctr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0C8055A-9515-4ED8-BAE6-A4878F3F458C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5B396C2-4EB7-4487-AC6F-859843813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00" y="4964400"/>
            <a:ext cx="3488400" cy="10458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GB" noProof="0"/>
              <a:t>Click to add text</a:t>
            </a:r>
            <a:br>
              <a:rPr lang="en-GB" noProof="0"/>
            </a:br>
            <a:r>
              <a:rPr lang="en-GB" noProof="0"/>
              <a:t>(Enter+TAB for Bold text in first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96A17A8-37DE-4699-82C8-9B067C9CB2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0744" y="4964400"/>
            <a:ext cx="3488400" cy="10458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GB" noProof="0"/>
              <a:t>Click to add text</a:t>
            </a:r>
            <a:br>
              <a:rPr lang="en-GB" noProof="0"/>
            </a:br>
            <a:r>
              <a:rPr lang="en-GB" noProof="0"/>
              <a:t>(Enter+TAB for Bold text in first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2ED615B-5AE9-46E7-9D92-F12975C713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25488" y="4964400"/>
            <a:ext cx="3488400" cy="10458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GB" noProof="0"/>
              <a:t>Click to add text</a:t>
            </a:r>
            <a:br>
              <a:rPr lang="en-GB" noProof="0"/>
            </a:br>
            <a:r>
              <a:rPr lang="en-GB" noProof="0"/>
              <a:t>(Enter+TAB for Bold text in first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C8D13ED-65E7-42C8-B5CE-854FDCB9A6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760538"/>
            <a:ext cx="3488400" cy="2933862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1116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Click icon to add picture.</a:t>
            </a:r>
            <a:br>
              <a:rPr lang="en-GB" noProof="0"/>
            </a:br>
            <a:br>
              <a:rPr lang="en-GB"/>
            </a:br>
            <a:r>
              <a:rPr lang="en-GB"/>
              <a:t>Right click on the image choose “Send to Back” now you can insert a letter, in the text box.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2478D8D8-897F-4AAE-8BB0-40D48C9DB49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50744" y="1760538"/>
            <a:ext cx="3488400" cy="2933862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1116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Click icon to add picture.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Right click on the image choose “Send to Back” now you can insert a letter, in the text box.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95E1D8AE-3276-493E-83DE-F142F7B0E1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25488" y="1760538"/>
            <a:ext cx="3488400" cy="2933862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1116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Click icon to add picture.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Right click on the image choose “Send to Back” now you can insert a letter, in the text box.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269FAC-60FB-4140-BD7C-28D41B0F11AA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B77F9-08FF-4AD6-9CBA-7464A2D6EFC3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988ED9-7525-4237-953E-E1CD41D5A2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26" y="-675473"/>
            <a:ext cx="2255013" cy="61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78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x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0C7AE65C-A928-4A34-8382-62439AEDDF7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0EFE8C75-C35C-404E-8200-0199DE44093B}" type="datetime4">
              <a:rPr lang="en-GB" smtClean="0"/>
              <a:t>02 January 2024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0C8055A-9515-4ED8-BAE6-A4878F3F458C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5B396C2-4EB7-4487-AC6F-859843813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00" y="4121392"/>
            <a:ext cx="3488400" cy="188888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GB" noProof="0"/>
              <a:t>Click to add text</a:t>
            </a:r>
            <a:br>
              <a:rPr lang="en-GB" noProof="0"/>
            </a:br>
            <a:r>
              <a:rPr lang="en-GB" noProof="0"/>
              <a:t>(Enter+TAB for Bold text in first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96A17A8-37DE-4699-82C8-9B067C9CB2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0744" y="4121392"/>
            <a:ext cx="3488400" cy="188888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GB" noProof="0"/>
              <a:t>Click to add text</a:t>
            </a:r>
            <a:br>
              <a:rPr lang="en-GB" noProof="0"/>
            </a:br>
            <a:r>
              <a:rPr lang="en-GB" noProof="0"/>
              <a:t>(Enter+TAB for Bold text in first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2ED615B-5AE9-46E7-9D92-F12975C713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25488" y="4121392"/>
            <a:ext cx="3488400" cy="188888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GB" noProof="0"/>
              <a:t>Click to add text</a:t>
            </a:r>
            <a:br>
              <a:rPr lang="en-GB" noProof="0"/>
            </a:br>
            <a:r>
              <a:rPr lang="en-GB" noProof="0"/>
              <a:t>(Enter+TAB for Bold text in first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C8D13ED-65E7-42C8-B5CE-854FDCB9A6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1760538"/>
            <a:ext cx="3488400" cy="2095200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576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2478D8D8-897F-4AAE-8BB0-40D48C9DB4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350744" y="1760538"/>
            <a:ext cx="3488400" cy="2095200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576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95E1D8AE-3276-493E-83DE-F142F7B0E1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125488" y="1760538"/>
            <a:ext cx="3488400" cy="2095200"/>
          </a:xfrm>
          <a:prstGeom prst="round2DiagRect">
            <a:avLst>
              <a:gd name="adj1" fmla="val 0"/>
              <a:gd name="adj2" fmla="val 7325"/>
            </a:avLst>
          </a:prstGeom>
          <a:solidFill>
            <a:schemeClr val="bg2"/>
          </a:solidFill>
          <a:ln>
            <a:noFill/>
          </a:ln>
        </p:spPr>
        <p:txBody>
          <a:bodyPr lIns="0" tIns="576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F1A1C9-D7E7-467D-81BE-C24AC080EFE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238C08-A186-4684-A5AC-33098623D882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341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fact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50B70BD-01EF-433A-B389-223CDB1207D7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>
                <a:solidFill>
                  <a:schemeClr val="accent4"/>
                </a:solidFill>
              </a:rPr>
              <a:t>Change the color of the Title - grey or white if the image is light or dark.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AEFBA661-702E-45B7-B4D5-F38ACFCA8DC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44B7C6ED-2C64-4041-9C54-106578D42248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3C0D2A2-99D5-4D9C-A912-FCEBD1C22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60"/>
            </a:avLst>
          </a:prstGeom>
          <a:solidFill>
            <a:schemeClr val="bg2"/>
          </a:solidFill>
        </p:spPr>
        <p:txBody>
          <a:bodyPr lIns="0" tIns="0" rIns="108000" anchor="t" anchorCtr="0"/>
          <a:lstStyle>
            <a:lvl1pPr marL="0" indent="0" algn="r">
              <a:buNone/>
              <a:defRPr sz="1600"/>
            </a:lvl1pPr>
          </a:lstStyle>
          <a:p>
            <a:r>
              <a:rPr lang="en-GB" noProof="0"/>
              <a:t>Click on frame and insert picture using the Insert tab, Pictures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310D8A-8F19-4523-98C3-A7EDDFFD4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611187"/>
            <a:ext cx="11037888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3C05357-F694-417C-9BB8-BC9CDDD39BF3}"/>
              </a:ext>
            </a:extLst>
          </p:cNvPr>
          <p:cNvSpPr>
            <a:spLocks noGrp="1"/>
          </p:cNvSpPr>
          <p:nvPr>
            <p:ph type="subTitle" idx="29" hasCustomPrompt="1"/>
          </p:nvPr>
        </p:nvSpPr>
        <p:spPr>
          <a:xfrm>
            <a:off x="576000" y="1022400"/>
            <a:ext cx="11037600" cy="434220"/>
          </a:xfrm>
        </p:spPr>
        <p:txBody>
          <a:bodyPr lIns="0" rIns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189052-94DB-4F48-BBCB-6A49A9905FE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74675" y="1760538"/>
            <a:ext cx="11041063" cy="4249737"/>
          </a:xfrm>
          <a:prstGeom prst="round2DiagRect">
            <a:avLst>
              <a:gd name="adj1" fmla="val 0"/>
              <a:gd name="adj2" fmla="val 5078"/>
            </a:avLst>
          </a:prstGeom>
          <a:solidFill>
            <a:schemeClr val="bg1">
              <a:alpha val="80000"/>
            </a:schemeClr>
          </a:solidFill>
        </p:spPr>
        <p:txBody>
          <a:bodyPr lIns="36000" tIns="36000" rIns="36000" bIns="36000"/>
          <a:lstStyle/>
          <a:p>
            <a:pPr lvl="0"/>
            <a:r>
              <a:rPr lang="en-GB" noProof="0"/>
              <a:t>Click to add text (Enter+TAB for bold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9F675-99E0-4171-A608-D656FC55E96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3A01E-3D9F-400E-BB77-F86D6DF41D12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7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B7799C4-5F01-49FB-8E69-DE2D2F057042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9059677-9A4C-4155-B0BB-C4E6DFFAF6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C76A3C9-AB51-407A-8C69-163B38D03E0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574676" y="611187"/>
            <a:ext cx="11041062" cy="5399087"/>
          </a:xfrm>
          <a:prstGeom prst="rect">
            <a:avLst/>
          </a:prstGeom>
          <a:noFill/>
        </p:spPr>
        <p:txBody>
          <a:bodyPr wrap="square" tIns="432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video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BF733-D028-47D6-B98A-0BE2ECC61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5137-1A58-4E68-B92D-02BF6BBDB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A25FE-AAB4-4DED-B3F9-47F50DD6B9B3}"/>
              </a:ext>
            </a:extLst>
          </p:cNvPr>
          <p:cNvSpPr txBox="1"/>
          <p:nvPr userDrawn="1"/>
        </p:nvSpPr>
        <p:spPr>
          <a:xfrm>
            <a:off x="12286943" y="-1"/>
            <a:ext cx="1438889" cy="38779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/>
              <a:t>Click the icon to insert video from your device, or go to Ribbon Home and choose Video for more choices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/>
              <a:t>If the video does not adapt to the page, then you have to manually adjust to the guide lines (Alt + F9 )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3FA4E3-275B-41AB-8DE0-AAFBF2F67B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1160847"/>
            <a:ext cx="1103777" cy="1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12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9059677-9A4C-4155-B0BB-C4E6DFFAF6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BF733-D028-47D6-B98A-0BE2ECC61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5137-1A58-4E68-B92D-02BF6BBDB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A25FE-AAB4-4DED-B3F9-47F50DD6B9B3}"/>
              </a:ext>
            </a:extLst>
          </p:cNvPr>
          <p:cNvSpPr txBox="1"/>
          <p:nvPr userDrawn="1"/>
        </p:nvSpPr>
        <p:spPr>
          <a:xfrm>
            <a:off x="12286943" y="-1"/>
            <a:ext cx="1438889" cy="38779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/>
              <a:t>Click the icon to insert video from your device, or go to Ribbon Home and choose Video for more choices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/>
              <a:t>If the video does not adapt to the page, then you have to manually adjust to the guide lines (Alt + F9 )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3FA4E3-275B-41AB-8DE0-AAFBF2F67B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1160847"/>
            <a:ext cx="1103777" cy="1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C76A3C9-AB51-407A-8C69-163B38D03E0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</p:spPr>
        <p:txBody>
          <a:bodyPr wrap="square" tIns="432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7197957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round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9059677-9A4C-4155-B0BB-C4E6DFFAF6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C76A3C9-AB51-407A-8C69-163B38D03E0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08000" y="108000"/>
            <a:ext cx="11976050" cy="6207075"/>
          </a:xfrm>
          <a:custGeom>
            <a:avLst/>
            <a:gdLst>
              <a:gd name="connsiteX0" fmla="*/ 0 w 11976050"/>
              <a:gd name="connsiteY0" fmla="*/ 0 h 6207075"/>
              <a:gd name="connsiteX1" fmla="*/ 11668664 w 11976050"/>
              <a:gd name="connsiteY1" fmla="*/ 0 h 6207075"/>
              <a:gd name="connsiteX2" fmla="*/ 11951940 w 11976050"/>
              <a:gd name="connsiteY2" fmla="*/ 187768 h 6207075"/>
              <a:gd name="connsiteX3" fmla="*/ 11976050 w 11976050"/>
              <a:gd name="connsiteY3" fmla="*/ 307189 h 6207075"/>
              <a:gd name="connsiteX4" fmla="*/ 11976050 w 11976050"/>
              <a:gd name="connsiteY4" fmla="*/ 6207075 h 6207075"/>
              <a:gd name="connsiteX5" fmla="*/ 307436 w 11976050"/>
              <a:gd name="connsiteY5" fmla="*/ 6207075 h 6207075"/>
              <a:gd name="connsiteX6" fmla="*/ 0 w 11976050"/>
              <a:gd name="connsiteY6" fmla="*/ 5899639 h 620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6050" h="6207075">
                <a:moveTo>
                  <a:pt x="0" y="0"/>
                </a:moveTo>
                <a:lnTo>
                  <a:pt x="11668664" y="0"/>
                </a:lnTo>
                <a:cubicBezTo>
                  <a:pt x="11796008" y="0"/>
                  <a:pt x="11905269" y="77425"/>
                  <a:pt x="11951940" y="187768"/>
                </a:cubicBezTo>
                <a:lnTo>
                  <a:pt x="11976050" y="307189"/>
                </a:lnTo>
                <a:lnTo>
                  <a:pt x="11976050" y="6207075"/>
                </a:lnTo>
                <a:lnTo>
                  <a:pt x="307436" y="6207075"/>
                </a:lnTo>
                <a:cubicBezTo>
                  <a:pt x="137644" y="6207075"/>
                  <a:pt x="0" y="6069431"/>
                  <a:pt x="0" y="5899639"/>
                </a:cubicBezTo>
                <a:close/>
              </a:path>
            </a:pathLst>
          </a:custGeom>
          <a:solidFill>
            <a:srgbClr val="EBEBEB"/>
          </a:solidFill>
        </p:spPr>
        <p:txBody>
          <a:bodyPr wrap="square" tIns="432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add video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BF733-D028-47D6-B98A-0BE2ECC61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5137-1A58-4E68-B92D-02BF6BBDB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5E9B0-E836-47D8-BBED-1322CA076727}"/>
              </a:ext>
            </a:extLst>
          </p:cNvPr>
          <p:cNvSpPr txBox="1"/>
          <p:nvPr userDrawn="1"/>
        </p:nvSpPr>
        <p:spPr>
          <a:xfrm>
            <a:off x="12286943" y="-1"/>
            <a:ext cx="1438889" cy="53553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/>
              <a:t>Click the icon to insert video from your device, or go to Ribbon Home and choose Video for more choices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/>
              <a:t>If the video does not adapt to the page, then you have to manually adjust to the guide lines (Alt + F9 )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1"/>
              <a:t>Note: If the video does not adapt to rounded corners, go to Video Format in Ribbon and select Video Shape with rounded corners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651440C-928C-4753-9BF4-B90ABE630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1160847"/>
            <a:ext cx="1103777" cy="1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C5A474-2A0D-4E26-93E2-8C5DA0E98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943" y="5413208"/>
            <a:ext cx="2342157" cy="7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9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A810DCA-A1A2-48D1-8899-095727DA8144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389F0A-DA48-4881-B68C-BE695CE94F5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D67087-CBBF-4D23-8BAB-C5F77154B2C9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69A352CE-5255-47C0-A6AA-50804C6E61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89C3A824-E101-4AAA-A8EC-6072FFDEA78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F6D022BF-46BA-43FC-A338-0C33568C6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3777E0-5FE2-44DB-BF24-F0F2848521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816000"/>
            <a:ext cx="4798800" cy="4798800"/>
          </a:xfrm>
          <a:prstGeom prst="ellipse">
            <a:avLst/>
          </a:prstGeom>
          <a:solidFill>
            <a:schemeClr val="bg2"/>
          </a:solidFill>
        </p:spPr>
        <p:txBody>
          <a:bodyPr lIns="0" tIns="540000" b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D8554C-78F5-4B66-A707-18482BC6B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4300" y="2508900"/>
            <a:ext cx="5151700" cy="813600"/>
          </a:xfrm>
          <a:prstGeom prst="rect">
            <a:avLst/>
          </a:prstGeom>
          <a:noFill/>
        </p:spPr>
        <p:txBody>
          <a:bodyPr lIns="0" rIns="576000" bIns="0" anchor="b" anchorCtr="0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8EE106A-5288-42BD-8B1E-855C028C6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4300" y="3573410"/>
            <a:ext cx="5151700" cy="564741"/>
          </a:xfrm>
        </p:spPr>
        <p:txBody>
          <a:bodyPr lIns="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353676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23DFA90-5F67-4FC2-BC61-621B297CA041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70DF8F67-419C-4593-8433-2C42EB7A8B5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33" name="Logo">
            <a:extLst>
              <a:ext uri="{FF2B5EF4-FFF2-40B4-BE49-F238E27FC236}">
                <a16:creationId xmlns:a16="http://schemas.microsoft.com/office/drawing/2014/main" id="{AC25E446-4EBB-4B69-926D-249C97FFE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3777E0-5FE2-44DB-BF24-F0F2848521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816000"/>
            <a:ext cx="4798800" cy="4798800"/>
          </a:xfrm>
          <a:prstGeom prst="ellipse">
            <a:avLst/>
          </a:prstGeom>
          <a:solidFill>
            <a:schemeClr val="bg2"/>
          </a:solidFill>
        </p:spPr>
        <p:txBody>
          <a:bodyPr lIns="0" tIns="540000" b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65600" y="1628775"/>
            <a:ext cx="5151600" cy="523875"/>
          </a:xfrm>
          <a:prstGeom prst="rect">
            <a:avLst/>
          </a:prstGeom>
          <a:noFill/>
        </p:spPr>
        <p:txBody>
          <a:bodyPr lIns="0" rIns="0" bIns="0" anchor="t" anchorCtr="0"/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Contact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65600" y="2237099"/>
            <a:ext cx="5151600" cy="576000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96942-EEF0-434A-9115-367E8E1553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5600" y="3058164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2DFC4A6-BECE-4C48-BD1D-7C4107EBCA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5600" y="327722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F649CB5-13E8-4700-83ED-4574BC797D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5600" y="34767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telephone no.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37E139-5153-458F-9BA2-46440FCE29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5600" y="3679486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4493D3C-A011-4DEB-8B68-904705315F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2331" y="3058164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63652BE-D974-481A-8E35-54FD36BCB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2331" y="327722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F02FA7C-F877-43EE-B221-3B67741812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2331" y="34767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telephone no.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7565B12-81FA-41F9-AD99-E6CAD4ACAF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2331" y="3679486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mail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BF538C0-9710-4DB0-9112-E253AB8C2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4300" y="4341637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21A2BA1-C411-419F-8896-D3EE25BE26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64300" y="456070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E8221F0-225A-44C3-966C-116022BFB1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64300" y="476023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telephone no.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BCF93C3-6902-46DA-8DA4-D7B7122429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64300" y="49629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mail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04F47A8-89F1-4F66-B84E-6F1773E432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71031" y="4341637"/>
            <a:ext cx="2263556" cy="216000"/>
          </a:xfrm>
        </p:spPr>
        <p:txBody>
          <a:bodyPr/>
          <a:lstStyle>
            <a:lvl1pPr marL="0" indent="0">
              <a:buNone/>
              <a:defRPr sz="1300" b="1">
                <a:latin typeface="+mj-lt"/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7BD428C-0B75-4EEF-B2BC-0A24BE1FF0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1031" y="456070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11D73B91-4EAE-4904-8A44-4AFC170FE7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71031" y="4760232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telephone no.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FED97CE-15AB-49C0-B0F8-E0DE45DA82E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71031" y="4962959"/>
            <a:ext cx="2263556" cy="198000"/>
          </a:xfrm>
        </p:spPr>
        <p:txBody>
          <a:bodyPr/>
          <a:lstStyle>
            <a:lvl1pPr marL="0" indent="0">
              <a:buNone/>
              <a:defRPr sz="1300"/>
            </a:lvl1pPr>
            <a:lvl2pPr marL="216000" indent="0">
              <a:buNone/>
              <a:defRPr/>
            </a:lvl2pPr>
          </a:lstStyle>
          <a:p>
            <a:pPr lvl="0"/>
            <a:r>
              <a:rPr lang="en-GB"/>
              <a:t>Click to add mail</a:t>
            </a:r>
          </a:p>
        </p:txBody>
      </p:sp>
    </p:spTree>
    <p:extLst>
      <p:ext uri="{BB962C8B-B14F-4D97-AF65-F5344CB8AC3E}">
        <p14:creationId xmlns:p14="http://schemas.microsoft.com/office/powerpoint/2010/main" val="183457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716AD2A-C9F1-4D3F-8CE9-EAC0DFE100ED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3CF8C2F5-1377-4240-BD31-318BF11B703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A1D501F-604B-44E0-8E99-4D3452CF8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87154" y="6336357"/>
            <a:ext cx="3204844" cy="521642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3777E0-5FE2-44DB-BF24-F0F2848521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816000"/>
            <a:ext cx="4798800" cy="4798800"/>
          </a:xfrm>
          <a:prstGeom prst="ellipse">
            <a:avLst/>
          </a:prstGeom>
          <a:solidFill>
            <a:schemeClr val="bg2"/>
          </a:solidFill>
        </p:spPr>
        <p:txBody>
          <a:bodyPr lIns="0" tIns="540000" b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65600" y="2401200"/>
            <a:ext cx="5151600" cy="1008000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65600" y="3646800"/>
            <a:ext cx="5151600" cy="1572900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987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2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6E698499-542C-4E84-849D-5862088F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5387-D52C-42FF-BC47-1311B85D7744}" type="datetime4">
              <a:rPr lang="en-GB" smtClean="0"/>
              <a:t>02 January 2024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307FDD-009C-4786-9FAB-0EBA11A0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75DA0E-8C84-446F-B029-9BAAEEB6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C851AB3D-DA7C-4522-9F96-00C53B96F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CA21-F9CA-4058-AD45-D44D16A339DA}" type="datetime4">
              <a:rPr lang="en-GB" smtClean="0"/>
              <a:t>02 January 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3E918-D220-4FBF-B8AC-A82F6061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BE75A-4438-4A98-BFB2-56D8736D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74675" y="621678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cap="all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6116" y="1765221"/>
            <a:ext cx="200329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cap="all" baseline="0" noProof="1">
                <a:latin typeface="+mn-lt"/>
                <a:cs typeface="Arial" panose="020B0604020202020204" pitchFamily="34" charset="0"/>
              </a:rPr>
              <a:t>Layouts</a:t>
            </a:r>
            <a:endParaRPr lang="en-GB" altLang="da-DK" sz="1600" b="0" cap="all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same color throughout the presentation to have a visual simplicity and avoid too many color shifts. E.g. if you choose a title slide with green circle, then also use green for breaker slides and green text boxes or tables.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Important! Only use slides with photo-placeholder when you want to insert photos - to ensure proper framing and cropping of your photo.If you use other content placeholders for images, they will not be cropped and displayed without a frame.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with grey boxes can be used behind graphs, cropped illustrations and transparent images.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use slides with more than 3 boxes - then pay attention to the amount of text and readability when presenting on screen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 careful if you change the slide type for text boxes - the slide that you switch to must have same number of boxes.</a:t>
            </a:r>
            <a:endParaRPr lang="en-GB" sz="900" noProof="1">
              <a:latin typeface="+mn-lt"/>
              <a:ea typeface="Arial" panose="020B0604020202020204" pitchFamily="34" charset="0"/>
            </a:endParaRP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F48592D-02BD-4149-8FCB-2A7C875B11EE}" type="datetime4">
              <a:rPr lang="en-GB" smtClean="0"/>
              <a:t>02 January 2024</a:t>
            </a:fld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4451B-BF60-429B-8D7B-32DC83814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74" y="1760537"/>
            <a:ext cx="8815515" cy="42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36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0C2A91A3-D7AB-408A-BFD9-C1ABAD4A61DD}"/>
              </a:ext>
            </a:extLst>
          </p:cNvPr>
          <p:cNvGrpSpPr/>
          <p:nvPr userDrawn="1"/>
        </p:nvGrpSpPr>
        <p:grpSpPr>
          <a:xfrm>
            <a:off x="8107871" y="5312192"/>
            <a:ext cx="2127099" cy="914286"/>
            <a:chOff x="8152436" y="5250972"/>
            <a:chExt cx="2127099" cy="91428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790DF2D-6AC8-4010-9DFD-26546625E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10"/>
            <a:stretch/>
          </p:blipFill>
          <p:spPr>
            <a:xfrm>
              <a:off x="8152436" y="5250972"/>
              <a:ext cx="2127099" cy="91428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B2F567E-F977-4164-BD84-ABBF875D18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30005" y="5328756"/>
              <a:ext cx="897801" cy="74341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E87502-CA0E-4A4F-9412-92EC000CE14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198582" y="5328756"/>
              <a:ext cx="897802" cy="769853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ast overskrift"/>
          <p:cNvSpPr txBox="1"/>
          <p:nvPr userDrawn="1"/>
        </p:nvSpPr>
        <p:spPr>
          <a:xfrm>
            <a:off x="574675" y="621678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7851" y="1762328"/>
            <a:ext cx="2691137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noProof="1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noProof="1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900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3160" y="1762328"/>
            <a:ext cx="3482739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noProof="1"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You will find approved images at this link:</a:t>
            </a:r>
            <a:b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\\ECOISMSFS01.ecolabel.local\MARKOM\Nordic brand\Photos BrandBook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noProof="1"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noProof="1">
                <a:latin typeface="+mn-lt"/>
                <a:cs typeface="Arial" panose="020B0604020202020204" pitchFamily="34" charset="0"/>
              </a:rPr>
              <a:t>GRIDLINES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3364" y="1762328"/>
            <a:ext cx="2804946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 options are available: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Step 1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Create a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your new presentation that is similar to the old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Step 2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Copy title text from the old presentation and insert in the new slide in the title placeholder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Step 3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Copy text content from old presentation and insert in the new slide in placeholders etc.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latin typeface="+mn-lt"/>
              </a:rPr>
              <a:t>Entire slide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Mark the slides you want to copy, 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– or simply press Ctrl+C.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 the curser where you want to paste your slides in the new presentation, right 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destination theme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(H).</a:t>
            </a: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layout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Remember to delete the old, wrong layouts (go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-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Slidemaster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2616" y="503410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448922" y="2055944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65890" y="4240151"/>
            <a:ext cx="328881" cy="50550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2630" y="2822830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30378" y="4579121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F48592D-02BD-4149-8FCB-2A7C875B11EE}" type="datetime4">
              <a:rPr lang="en-GB" smtClean="0"/>
              <a:t>02 January 2024</a:t>
            </a:fld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01759" y="2755935"/>
            <a:ext cx="457143" cy="25714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40EEB1D-8859-45C1-99C0-F72670F56A37}"/>
              </a:ext>
            </a:extLst>
          </p:cNvPr>
          <p:cNvGrpSpPr/>
          <p:nvPr userDrawn="1"/>
        </p:nvGrpSpPr>
        <p:grpSpPr>
          <a:xfrm>
            <a:off x="10906057" y="4142785"/>
            <a:ext cx="476907" cy="469570"/>
            <a:chOff x="633081" y="2913045"/>
            <a:chExt cx="1238250" cy="12192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5F33AA1-7A45-40FC-964A-D10148226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081" y="2913045"/>
              <a:ext cx="1238250" cy="1219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3D5710-D2BA-4673-9094-954AAA1B9787}"/>
                </a:ext>
              </a:extLst>
            </p:cNvPr>
            <p:cNvSpPr/>
            <p:nvPr/>
          </p:nvSpPr>
          <p:spPr>
            <a:xfrm>
              <a:off x="970757" y="3231356"/>
              <a:ext cx="304800" cy="304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600" err="1">
                <a:solidFill>
                  <a:schemeClr val="tx1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D7AE048-6266-4DAE-9882-B927F461D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1619"/>
          <a:stretch/>
        </p:blipFill>
        <p:spPr>
          <a:xfrm>
            <a:off x="10906057" y="4694883"/>
            <a:ext cx="550290" cy="6173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3BD873-D902-484E-8860-EC3507B566B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906057" y="2066670"/>
            <a:ext cx="291652" cy="494022"/>
          </a:xfrm>
          <a:prstGeom prst="rect">
            <a:avLst/>
          </a:prstGeom>
          <a:ln w="9525">
            <a:solidFill>
              <a:schemeClr val="tx2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282CB28-E1E9-4DB7-B2F0-ED9722226EF5}"/>
              </a:ext>
            </a:extLst>
          </p:cNvPr>
          <p:cNvGrpSpPr/>
          <p:nvPr userDrawn="1"/>
        </p:nvGrpSpPr>
        <p:grpSpPr>
          <a:xfrm>
            <a:off x="10906057" y="2632583"/>
            <a:ext cx="677185" cy="380496"/>
            <a:chOff x="10581364" y="419032"/>
            <a:chExt cx="1635735" cy="91908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5A4CA89-D448-4250-8CEA-4DAD6F24D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581365" y="419033"/>
              <a:ext cx="1635734" cy="919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4915D4-70C6-4FD5-BDF6-81E8E6CAB51A}"/>
                </a:ext>
              </a:extLst>
            </p:cNvPr>
            <p:cNvSpPr/>
            <p:nvPr userDrawn="1"/>
          </p:nvSpPr>
          <p:spPr>
            <a:xfrm>
              <a:off x="11646759" y="621679"/>
              <a:ext cx="545241" cy="632162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B9BD81-1071-40F6-AD3A-F70147EF3F96}"/>
                </a:ext>
              </a:extLst>
            </p:cNvPr>
            <p:cNvSpPr/>
            <p:nvPr userDrawn="1"/>
          </p:nvSpPr>
          <p:spPr>
            <a:xfrm>
              <a:off x="10581364" y="419032"/>
              <a:ext cx="1065395" cy="91908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487B75-9DD0-4965-9958-C48EDD994A10}"/>
              </a:ext>
            </a:extLst>
          </p:cNvPr>
          <p:cNvGrpSpPr/>
          <p:nvPr userDrawn="1"/>
        </p:nvGrpSpPr>
        <p:grpSpPr>
          <a:xfrm>
            <a:off x="10906057" y="3074377"/>
            <a:ext cx="677185" cy="380496"/>
            <a:chOff x="10597098" y="1431992"/>
            <a:chExt cx="1635735" cy="91908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C267635-E9F8-42EE-957D-0207E095FD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597099" y="1431993"/>
              <a:ext cx="1635734" cy="919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3F2DF1-F9A1-427C-880E-FE66EE2150BB}"/>
                </a:ext>
              </a:extLst>
            </p:cNvPr>
            <p:cNvSpPr/>
            <p:nvPr userDrawn="1"/>
          </p:nvSpPr>
          <p:spPr>
            <a:xfrm flipV="1">
              <a:off x="11662493" y="1474493"/>
              <a:ext cx="545241" cy="124795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71F97E-64D7-4FFE-B089-C8341747F3A0}"/>
                </a:ext>
              </a:extLst>
            </p:cNvPr>
            <p:cNvSpPr/>
            <p:nvPr userDrawn="1"/>
          </p:nvSpPr>
          <p:spPr>
            <a:xfrm>
              <a:off x="10597098" y="1431992"/>
              <a:ext cx="1065395" cy="91908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4EBE0EB-2AC4-469E-8FAD-86F613BF427E}"/>
              </a:ext>
            </a:extLst>
          </p:cNvPr>
          <p:cNvGrpSpPr/>
          <p:nvPr userDrawn="1"/>
        </p:nvGrpSpPr>
        <p:grpSpPr>
          <a:xfrm>
            <a:off x="10906057" y="3536923"/>
            <a:ext cx="677184" cy="380496"/>
            <a:chOff x="10603175" y="2459171"/>
            <a:chExt cx="1635734" cy="91908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FFCA28B-8E28-4583-80A5-B0D75ED0C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603175" y="2459171"/>
              <a:ext cx="1635734" cy="919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76E136-76D7-4814-A771-82F712C2630B}"/>
                </a:ext>
              </a:extLst>
            </p:cNvPr>
            <p:cNvSpPr/>
            <p:nvPr userDrawn="1"/>
          </p:nvSpPr>
          <p:spPr>
            <a:xfrm>
              <a:off x="11668569" y="2520975"/>
              <a:ext cx="545241" cy="77300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2BDE34-50AC-47C5-95AC-78FC4BEDBD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54670" y="3318324"/>
            <a:ext cx="951321" cy="5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77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74675" y="621678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7852" y="1766462"/>
            <a:ext cx="345986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600" cap="all" baseline="0" noProof="1">
                <a:effectLst/>
                <a:latin typeface="+mn-lt"/>
              </a:rPr>
              <a:t>video</a:t>
            </a:r>
          </a:p>
          <a:p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Insert Video icon to insert a video from your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Device.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the slide you want to use, click on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 In the top right corner, 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Video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chose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This Device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Find the video you want to add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Adjust the settings in the Video Format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toolbar to make sure it plays the way you want</a:t>
            </a:r>
          </a:p>
          <a:p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altLang="da-DK" sz="1600" kern="1200" cap="all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charts from Excel</a:t>
            </a:r>
            <a:endParaRPr lang="en-GB" sz="1600" kern="1200" cap="all" baseline="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Open the Excel workbook which has the chart you 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the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in the Clipboard group, 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(or press Ctrl+C)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Open the PowerPoint presentation, select the slide that you want to insert the chart into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click the arrow below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Paste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 then do one of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the chart to keep the same look and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appearance as the Excel file, select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Source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&amp; Link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the chart to use the look and appearance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PowerPoint presentation, select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Destination Theme &amp; Link Data</a:t>
            </a:r>
            <a:endParaRPr lang="en-GB" sz="900" noProof="1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7328" y="1766462"/>
            <a:ext cx="3478572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noProof="1">
                <a:latin typeface="+mn-lt"/>
                <a:cs typeface="Arial" panose="020B0604020202020204" pitchFamily="34" charset="0"/>
              </a:rPr>
              <a:t>ANIMATIONS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you first start working with animations in PowerPoint, it's easy to overdo animating your slides. This makes your presentations slow and often not enjoyable for the viewing audience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Animations - must never be in slide master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Used with caution, only discreet animation such as fading or making the image smaller / larger. And for graphs animate data series one by one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Before you can actually use animations, it helps to have a solid presentation ready to work from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COLOR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3364" y="1766462"/>
            <a:ext cx="260346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noProof="1">
                <a:latin typeface="+mn-lt"/>
                <a:cs typeface="Arial" panose="020B0604020202020204" pitchFamily="34" charset="0"/>
              </a:rPr>
              <a:t>DEMONSTRATION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Always CHECK your presentation in a preview before your meeting - bring print / speech notes so you are at the forefront of the next slide - check if there are animations (star) so you are prepared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slideshow for main screen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SHARING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Sharing must always be PDF and without speech notes and animation - we will not send PPT, since it is an open file, where else can edit our slides and see speech notes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SAVING</a:t>
            </a:r>
            <a:br>
              <a:rPr lang="en-GB" altLang="da-DK" sz="16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When your presentation is final, make sure to save it it in a compressed version 150-220ppi and to delete cropped images, in order to reduce file size.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Contact</a:t>
            </a:r>
            <a:br>
              <a:rPr lang="en-GB" sz="16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Contact your local superuser, if you need help with your presentation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F48592D-02BD-4149-8FCB-2A7C875B11EE}" type="datetime4">
              <a:rPr lang="en-GB" smtClean="0"/>
              <a:t>02 January 2024</a:t>
            </a:fld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414E2D-800B-440F-A0C9-B41110B13F17}"/>
              </a:ext>
            </a:extLst>
          </p:cNvPr>
          <p:cNvGrpSpPr/>
          <p:nvPr userDrawn="1"/>
        </p:nvGrpSpPr>
        <p:grpSpPr>
          <a:xfrm>
            <a:off x="3347608" y="1986571"/>
            <a:ext cx="501367" cy="264873"/>
            <a:chOff x="2710526" y="2140776"/>
            <a:chExt cx="956843" cy="5055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CEB8F3-5DF4-4AAD-A8D5-F5B48A246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710526" y="2140776"/>
              <a:ext cx="956843" cy="5055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D53B73-857E-4974-86D1-B5AA52B13718}"/>
                </a:ext>
              </a:extLst>
            </p:cNvPr>
            <p:cNvSpPr/>
            <p:nvPr userDrawn="1"/>
          </p:nvSpPr>
          <p:spPr>
            <a:xfrm>
              <a:off x="3183632" y="2389780"/>
              <a:ext cx="232151" cy="219077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noProof="0" err="1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A5A81E-1D4D-4F07-8D41-E26D1350D7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68" y="2408174"/>
            <a:ext cx="580647" cy="79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5B5616-6C1D-464D-A64F-C00AE899E9AA}"/>
              </a:ext>
            </a:extLst>
          </p:cNvPr>
          <p:cNvGrpSpPr/>
          <p:nvPr userDrawn="1"/>
        </p:nvGrpSpPr>
        <p:grpSpPr>
          <a:xfrm>
            <a:off x="3158871" y="4675643"/>
            <a:ext cx="878841" cy="773784"/>
            <a:chOff x="2938241" y="4478145"/>
            <a:chExt cx="878841" cy="77378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3F2B1AA-505C-496C-B19B-B585C88382C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36764" y="4478145"/>
              <a:ext cx="681796" cy="65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F266F0CD-EB42-4001-AFAC-5D2A6EE45D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38241" y="5149398"/>
              <a:ext cx="878841" cy="102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ABFA76-A6E7-442E-9841-ACEFC5DED36D}"/>
                </a:ext>
              </a:extLst>
            </p:cNvPr>
            <p:cNvSpPr/>
            <p:nvPr userDrawn="1"/>
          </p:nvSpPr>
          <p:spPr>
            <a:xfrm>
              <a:off x="3462780" y="4993638"/>
              <a:ext cx="121643" cy="13467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noProof="0" err="1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13D4D8-E684-466C-816C-4C175B8D400A}"/>
              </a:ext>
            </a:extLst>
          </p:cNvPr>
          <p:cNvGrpSpPr/>
          <p:nvPr userDrawn="1"/>
        </p:nvGrpSpPr>
        <p:grpSpPr>
          <a:xfrm>
            <a:off x="3142025" y="5529733"/>
            <a:ext cx="912532" cy="493137"/>
            <a:chOff x="2900583" y="5375544"/>
            <a:chExt cx="912532" cy="49313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A6CEF23-2814-4EA3-AB03-B8D62E9AE1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9915" y="5375544"/>
              <a:ext cx="655305" cy="357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48397335-9CE8-46DA-A449-2DF2CD1190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"/>
            <a:stretch/>
          </p:blipFill>
          <p:spPr bwMode="auto">
            <a:xfrm>
              <a:off x="2900583" y="5743599"/>
              <a:ext cx="912532" cy="125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D34717-452D-4D62-AFE3-AE1BCBB615F5}"/>
                </a:ext>
              </a:extLst>
            </p:cNvPr>
            <p:cNvSpPr/>
            <p:nvPr userDrawn="1"/>
          </p:nvSpPr>
          <p:spPr>
            <a:xfrm>
              <a:off x="3276745" y="5595562"/>
              <a:ext cx="121643" cy="13467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noProof="0" err="1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6AE9A8-13BA-4BC7-BADC-52A30CFF747C}"/>
              </a:ext>
            </a:extLst>
          </p:cNvPr>
          <p:cNvGrpSpPr/>
          <p:nvPr userDrawn="1"/>
        </p:nvGrpSpPr>
        <p:grpSpPr>
          <a:xfrm>
            <a:off x="10653384" y="2094131"/>
            <a:ext cx="972186" cy="547912"/>
            <a:chOff x="10641962" y="1969563"/>
            <a:chExt cx="972186" cy="5479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234F5-20B8-464B-B43D-A551DF611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666982" y="1969563"/>
              <a:ext cx="947166" cy="54791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19B6F9-161A-4713-BC50-539DA46FCF55}"/>
                </a:ext>
              </a:extLst>
            </p:cNvPr>
            <p:cNvSpPr/>
            <p:nvPr userDrawn="1"/>
          </p:nvSpPr>
          <p:spPr>
            <a:xfrm>
              <a:off x="10641962" y="2074764"/>
              <a:ext cx="121643" cy="8334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noProof="0" err="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15600D-DAF5-4A9F-850A-E1316BB45F8F}"/>
              </a:ext>
            </a:extLst>
          </p:cNvPr>
          <p:cNvGrpSpPr/>
          <p:nvPr userDrawn="1"/>
        </p:nvGrpSpPr>
        <p:grpSpPr>
          <a:xfrm>
            <a:off x="4368706" y="4084146"/>
            <a:ext cx="2408438" cy="2165115"/>
            <a:chOff x="4368706" y="4358277"/>
            <a:chExt cx="2408438" cy="216511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30C50BB-EDA5-4688-BF3D-4DDB0D0C58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368706" y="4358277"/>
              <a:ext cx="1152080" cy="2165115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6CB95C-1013-4927-A996-B6525C29F1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02183" y="4754880"/>
              <a:ext cx="1080951" cy="42127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8C3BA-0F7C-474A-BC86-5262299125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0372" y="4754880"/>
              <a:ext cx="1082762" cy="42127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8A8EFD-D201-4128-AB3A-021E7AD301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00372" y="5933803"/>
              <a:ext cx="1082762" cy="15675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FB3AA2-67B6-4E0C-804A-319234A141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0372" y="5933803"/>
              <a:ext cx="1082762" cy="15675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6C7E5B2-DCB2-4A48-818D-1AB3CB508609}"/>
                </a:ext>
              </a:extLst>
            </p:cNvPr>
            <p:cNvSpPr txBox="1"/>
            <p:nvPr userDrawn="1"/>
          </p:nvSpPr>
          <p:spPr>
            <a:xfrm>
              <a:off x="5589144" y="4549309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Use these color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A5EDA2B-804A-4797-B92B-6865EE22390C}"/>
                </a:ext>
              </a:extLst>
            </p:cNvPr>
            <p:cNvSpPr txBox="1"/>
            <p:nvPr userDrawn="1"/>
          </p:nvSpPr>
          <p:spPr>
            <a:xfrm>
              <a:off x="5589144" y="5505554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Use these color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961598F-C97D-46A7-A047-7A0E89E457D6}"/>
                </a:ext>
              </a:extLst>
            </p:cNvPr>
            <p:cNvSpPr txBox="1"/>
            <p:nvPr userDrawn="1"/>
          </p:nvSpPr>
          <p:spPr>
            <a:xfrm>
              <a:off x="5589144" y="4895935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Do not use these color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2C598F2-51C1-4E9F-9033-885A22A7B461}"/>
                </a:ext>
              </a:extLst>
            </p:cNvPr>
            <p:cNvSpPr txBox="1"/>
            <p:nvPr userDrawn="1"/>
          </p:nvSpPr>
          <p:spPr>
            <a:xfrm>
              <a:off x="5589144" y="5942930"/>
              <a:ext cx="1188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900" b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Do not use these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9890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1">
                <a:solidFill>
                  <a:schemeClr val="tx1"/>
                </a:solidFill>
              </a:rPr>
              <a:t>If you see any </a:t>
            </a:r>
            <a:r>
              <a:rPr lang="en-GB" sz="4400" b="1" i="1" noProof="1">
                <a:solidFill>
                  <a:schemeClr val="tx1"/>
                </a:solidFill>
              </a:rPr>
              <a:t>layouts after this </a:t>
            </a:r>
            <a:r>
              <a:rPr lang="en-GB" sz="4400" b="0" i="0" noProof="1">
                <a:solidFill>
                  <a:schemeClr val="tx1"/>
                </a:solidFill>
              </a:rPr>
              <a:t>one</a:t>
            </a:r>
            <a:r>
              <a:rPr lang="en-GB" sz="4400" b="1" i="1" noProof="1">
                <a:solidFill>
                  <a:schemeClr val="tx1"/>
                </a:solidFill>
              </a:rPr>
              <a:t>,</a:t>
            </a:r>
            <a:br>
              <a:rPr lang="en-GB" sz="4400" b="0" i="0" noProof="1">
                <a:solidFill>
                  <a:schemeClr val="tx1"/>
                </a:solidFill>
              </a:rPr>
            </a:br>
            <a:r>
              <a:rPr lang="en-GB" sz="4400" b="0" noProof="1">
                <a:solidFill>
                  <a:schemeClr val="tx1"/>
                </a:solidFill>
              </a:rPr>
              <a:t>do not use them. These layouts </a:t>
            </a:r>
            <a:r>
              <a:rPr lang="en-GB" sz="4400" b="1" i="1" u="none" noProof="1">
                <a:solidFill>
                  <a:schemeClr val="tx1"/>
                </a:solidFill>
              </a:rPr>
              <a:t>are not </a:t>
            </a:r>
            <a:r>
              <a:rPr lang="en-GB" sz="4400" b="0" noProof="1">
                <a:solidFill>
                  <a:schemeClr val="tx1"/>
                </a:solidFill>
              </a:rPr>
              <a:t>part of our corporate template.</a:t>
            </a:r>
            <a:br>
              <a:rPr lang="en-GB" sz="2800" b="0" noProof="1">
                <a:solidFill>
                  <a:schemeClr val="tx1"/>
                </a:solidFill>
              </a:rPr>
            </a:br>
            <a:br>
              <a:rPr lang="en-GB" sz="2800" b="0" noProof="1">
                <a:solidFill>
                  <a:schemeClr val="tx1"/>
                </a:solidFill>
              </a:rPr>
            </a:br>
            <a:endParaRPr lang="en-GB" sz="2800" b="0" noProof="1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1">
                <a:solidFill>
                  <a:schemeClr val="tx1"/>
                </a:solidFill>
              </a:rPr>
              <a:t>Do not use </a:t>
            </a:r>
            <a:endParaRPr lang="en-GB" sz="2400" b="1" i="1" noProof="1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1">
                <a:solidFill>
                  <a:schemeClr val="tx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1">
                <a:solidFill>
                  <a:schemeClr val="tx1"/>
                </a:solidFill>
              </a:rPr>
              <a:t>Also notice: Layouts after this might contain potential confidential information.</a:t>
            </a:r>
            <a:br>
              <a:rPr lang="en-GB" sz="1800" b="0" noProof="1">
                <a:solidFill>
                  <a:schemeClr val="tx1"/>
                </a:solidFill>
              </a:rPr>
            </a:br>
            <a:endParaRPr lang="en-GB" sz="1800" b="0" noProof="1">
              <a:solidFill>
                <a:schemeClr val="tx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F1BF8C6-8885-4E47-8CC0-41B322A0D1C5}" type="datetime4">
              <a:rPr lang="en-GB" smtClean="0"/>
              <a:t>02 January 2024</a:t>
            </a:fld>
            <a:endParaRPr lang="en-GB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A39EEEB-B2B3-4EC2-AC29-EA6F9EC72FE3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4FDAF5-75D0-4F47-A3DB-AE6F57D25D6F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73C59F-07BC-4F79-B8C6-A53EC4648563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418FC4C8-36E1-4BC7-B942-4A4AA928DE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DF7B235-8450-446A-86E5-9BE4B896A0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6E8E68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1485713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BE97A8D-9D06-4885-9B81-A22BFB19B00D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F73BA3-DC1D-42A1-91F5-0FB502A4638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6E4EBF-3125-45E1-A075-460E5568F2C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4EC50554-95F3-4FCD-983E-0336B6316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558B8A41-DF57-4BCE-B353-F2F644AF7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1E5A2F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9E5761-7511-4872-90E0-82B33299F6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586C6E-88FB-4B64-BC7B-BF0303A61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2705382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A995DA-3219-42BA-87C2-43808482B35C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CF9DF-61FE-47E7-ACB0-7B8F5E7EC621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B5030D-605C-49B0-8FA5-F28B4743C4A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5993AC1F-AF57-4A7B-9BB0-005E0E3F8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6E8E68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E573CE-6DF4-4356-A26D-B3E9907B1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D5C2CE0-70B6-41D5-A076-6B7427094E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3547335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87E045-2BC7-4BE5-964E-55CD5C9BBD06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933B2-7017-4706-9CC5-F6B658D28B5D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730138-FF60-4094-98F2-41CF65E6066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A284F4FA-C39D-4B7F-9083-ED8246485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8E175665-B26F-49AD-833D-9D91105DA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0E304D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487C00-7286-4FDE-93D1-9D082D6928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1451668-728E-4DB3-82B3-817095E5C2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1866745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5AD5BE-9138-4ECE-B954-4B13BD7EC6BB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1A55C1-8D88-4557-A73B-2F3A0C08267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948C82-1F94-4333-8ABE-092C8254FBB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2E6617B1-520F-4DDC-8236-AF7A82411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38D4C146-DCEA-4DD7-9939-DE7CDAB2A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4C9CB6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920E-3045-4C32-8B25-14F92C4DB1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D4AF61-7850-421E-95C7-1C2FE5287C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244335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547076F-9DBA-43AA-A087-42688F8B7442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C3E0BB-CA09-4A62-B23B-AC595E471D96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873C24-A149-48C6-907C-7A1FA344A54B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4A2EE143-87DE-4AFA-8810-267174F0A2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4" name="Background">
            <a:extLst>
              <a:ext uri="{FF2B5EF4-FFF2-40B4-BE49-F238E27FC236}">
                <a16:creationId xmlns:a16="http://schemas.microsoft.com/office/drawing/2014/main" id="{A9591880-B220-489B-B89D-CBBBEFBF1B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58D7E259-2484-4A65-AF85-6C50AFCB1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4AA05A-FD17-49A4-BD77-BDAF9C719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99" y="108000"/>
            <a:ext cx="11977200" cy="6207075"/>
          </a:xfrm>
          <a:prstGeom prst="round2DiagRect">
            <a:avLst>
              <a:gd name="adj1" fmla="val 0"/>
              <a:gd name="adj2" fmla="val 4907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828381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B48A50-9518-4F64-998E-62DB8536D8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163A4B2-EDEC-4AC6-8D45-30711EBEA4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19963121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A810DCA-A1A2-48D1-8899-095727DA8144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389F0A-DA48-4881-B68C-BE695CE94F5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D67087-CBBF-4D23-8BAB-C5F77154B2C9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69A352CE-5255-47C0-A6AA-50804C6E61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89C3A824-E101-4AAA-A8EC-6072FFDEA78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F6D022BF-46BA-43FC-A338-0C33568C6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87154" y="6336357"/>
            <a:ext cx="3204844" cy="52164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3777E0-5FE2-44DB-BF24-F0F2848521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00" y="816000"/>
            <a:ext cx="4798800" cy="4798800"/>
          </a:xfrm>
          <a:prstGeom prst="ellipse">
            <a:avLst/>
          </a:prstGeom>
          <a:solidFill>
            <a:schemeClr val="bg2"/>
          </a:solidFill>
        </p:spPr>
        <p:txBody>
          <a:bodyPr lIns="0" tIns="540000" b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D8554C-78F5-4B66-A707-18482BC6B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4300" y="2508900"/>
            <a:ext cx="5151700" cy="813600"/>
          </a:xfrm>
          <a:prstGeom prst="rect">
            <a:avLst/>
          </a:prstGeom>
          <a:noFill/>
        </p:spPr>
        <p:txBody>
          <a:bodyPr lIns="0" rIns="576000" bIns="0" anchor="b" anchorCtr="0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8EE106A-5288-42BD-8B1E-855C028C6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4300" y="3573410"/>
            <a:ext cx="5151700" cy="564741"/>
          </a:xfrm>
        </p:spPr>
        <p:txBody>
          <a:bodyPr lIns="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353676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2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A995DA-3219-42BA-87C2-43808482B35C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CF9DF-61FE-47E7-ACB0-7B8F5E7EC621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B5030D-605C-49B0-8FA5-F28B4743C4AD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5993AC1F-AF57-4A7B-9BB0-005E0E3F8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6E8E68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E573CE-6DF4-4356-A26D-B3E9907B1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D5C2CE0-70B6-41D5-A076-6B7427094E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3547335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73761CB-ED4F-4A22-A47A-98D98669C7E7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399795-926C-4DE3-8623-315D79DC1ECF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F30E93-6CBE-4BFD-89B9-2DA5A2A12D04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ED3DC83B-C3D2-4FF1-B6D0-801A362A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1E5A2F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A70310-FD48-4221-9BAB-F43A3D93FE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84A82AF-6B03-4DFA-B7ED-1606D3F57D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1398788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3834836-D967-4E2D-95A3-C9F3A73CADC8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8EE99-25B1-458A-B7DD-25DA9462A461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09C194-3213-4F95-82C0-02AD5F8CCC87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9752DB2F-1251-40A8-8580-395068900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0E304D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F85C49-7AE3-4252-81F2-D96912E477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8548E36-93EC-41FE-8256-F2D8C0F936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1874796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56BBD72-879A-4286-A963-D46B3A7EFC9A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06F8-A890-43B8-B788-82EBBBB8FADA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34C759-6493-4ED4-9588-876518CC8300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4F4100C5-EADF-4795-91CA-62AA09E12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4C9CB6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F7F8DB-4227-4D2B-88A8-A1B8AB15FF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C8D8EF8-4B9F-4D87-9ED1-0BA0E73EBC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4264996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369CAE6-6290-4F08-9658-EC0591721EB0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E969A3-1752-4C3B-B517-E07CF4F00CCE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8D6CED-F17B-4E9C-8B28-F9F1F850C1D3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22132B43-430C-41F7-BCAA-842F3B4A1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828381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63982B-68A2-452A-A141-798EA1F3B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6038745-A84E-4F86-A90C-E23368E593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877208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6E3020B-76A3-42F5-A6FF-B80BF02128B2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D9E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6E8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C07DA4-933A-494C-95CF-1E385604B3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004D00D-7C7B-4122-B29B-D450032019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3625619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73761CB-ED4F-4A22-A47A-98D98669C7E7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399795-926C-4DE3-8623-315D79DC1ECF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F30E93-6CBE-4BFD-89B9-2DA5A2A12D04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ED3DC83B-C3D2-4FF1-B6D0-801A362A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1E5A2F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A70310-FD48-4221-9BAB-F43A3D93FE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84A82AF-6B03-4DFA-B7ED-1606D3F57D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1398788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6ADFD0F-7D3F-4F90-A59B-FB5357A2D6E5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B7C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1E5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B7FA05-24C6-4614-8C26-05DBA23278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9EDDE07-2EA2-4FB4-9DEB-6B934764DC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1904796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6E3AD2F-E188-43CE-B001-F621C230FF70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A6B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0E3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AF8497-37D2-48C7-AE52-F72CD54886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79E94CD-ECF6-4BD3-9D22-F8E0B0C627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319495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47CAF37-2D3A-45F2-95E3-9B16100A836C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CF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4C9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AF178F-6160-4512-B9D9-BCAA17ADA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E8CD2E1-E162-49A6-A46F-D3F21D7C94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2791033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colour block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3109F02-B76C-4B2B-8479-A3BB76EE883B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6DE63363-482E-4300-A567-C7A58B7D7FE5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C7DF53D-B644-4EE2-A502-EA16E13FB826}"/>
              </a:ext>
            </a:extLst>
          </p:cNvPr>
          <p:cNvSpPr/>
          <p:nvPr userDrawn="1"/>
        </p:nvSpPr>
        <p:spPr>
          <a:xfrm>
            <a:off x="108000" y="107999"/>
            <a:ext cx="11976100" cy="6642000"/>
          </a:xfrm>
          <a:prstGeom prst="round2DiagRect">
            <a:avLst>
              <a:gd name="adj1" fmla="val 0"/>
              <a:gd name="adj2" fmla="val 4589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B85B2-F4B5-4FCD-94E3-D140604CB92E}"/>
              </a:ext>
            </a:extLst>
          </p:cNvPr>
          <p:cNvSpPr/>
          <p:nvPr userDrawn="1"/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828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C70C31-B027-4CCE-8EAF-3948F19CE2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r>
              <a:rPr lang="sv-SE"/>
              <a:t> max 2 </a:t>
            </a:r>
            <a:r>
              <a:rPr lang="sv-SE" err="1"/>
              <a:t>lines</a:t>
            </a:r>
            <a:r>
              <a:rPr lang="sv-SE"/>
              <a:t>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076E74-B013-454E-B272-5A5C0D048F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subtitle</a:t>
            </a:r>
            <a:r>
              <a:rPr lang="sv-SE"/>
              <a:t> (</a:t>
            </a:r>
            <a:r>
              <a:rPr lang="sv-SE" err="1"/>
              <a:t>e.g</a:t>
            </a:r>
            <a:r>
              <a:rPr lang="sv-SE"/>
              <a:t>. </a:t>
            </a:r>
            <a:r>
              <a:rPr lang="sv-SE" err="1"/>
              <a:t>name</a:t>
            </a:r>
            <a:r>
              <a:rPr lang="sv-SE"/>
              <a:t>/date)</a:t>
            </a:r>
          </a:p>
        </p:txBody>
      </p:sp>
    </p:spTree>
    <p:extLst>
      <p:ext uri="{BB962C8B-B14F-4D97-AF65-F5344CB8AC3E}">
        <p14:creationId xmlns:p14="http://schemas.microsoft.com/office/powerpoint/2010/main" val="3386359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 short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A0A4016-1DEB-47AE-8028-36E5CE3D5C2C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44D32-F481-4429-8A26-4FB79FBA6BE4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20DFD1-6F3E-4FD6-B94F-9198DC2C9D1A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434EB7C5-E899-411A-90C5-F53E50232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93B06F-D77C-4DD7-848C-C4410DFE8D34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Change the color of the Title/name to white if the image is dark.</a:t>
            </a: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2AFA78C-D271-4BC6-BB8E-A0098E6F20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611188"/>
            <a:ext cx="4464000" cy="2977586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840110"/>
            <a:ext cx="4464000" cy="564741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39134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 long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A0A4016-1DEB-47AE-8028-36E5CE3D5C2C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7B5D40-7457-48F1-A1F4-CCA125247796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E8695E-85CF-4D58-AFE2-6F1F16B82D45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FE624AF0-1C04-4589-9692-BBF9C1803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78351-924B-4BB6-B418-98294A06A9B1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Change the color of the Title/name to white if the image is dark.</a:t>
            </a: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2AFA78C-D271-4BC6-BB8E-A0098E6F20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611188"/>
            <a:ext cx="4464000" cy="2977586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840110"/>
            <a:ext cx="4464000" cy="564741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46821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 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A0A4016-1DEB-47AE-8028-36E5CE3D5C2C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7EAF7B-7321-4E06-A546-7C49B7B5C1DD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2901F8-3D8B-4533-A534-DA4C60A196F1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6624CBC6-9035-4922-84B5-469B270B1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BA68E5-8BB2-4AAD-AEEC-EE049ED1A113}"/>
              </a:ext>
            </a:extLst>
          </p:cNvPr>
          <p:cNvSpPr txBox="1"/>
          <p:nvPr userDrawn="1"/>
        </p:nvSpPr>
        <p:spPr>
          <a:xfrm>
            <a:off x="0" y="-243266"/>
            <a:ext cx="592826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Change the color of the Title/name to white if the image is dark.</a:t>
            </a: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2AFA78C-D271-4BC6-BB8E-A0098E6F20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611188"/>
            <a:ext cx="4464000" cy="2977586"/>
          </a:xfrm>
          <a:prstGeom prst="rect">
            <a:avLst/>
          </a:prstGeom>
          <a:noFill/>
        </p:spPr>
        <p:txBody>
          <a:bodyPr lIns="0" rIns="0" bIns="0" anchor="b"/>
          <a:lstStyle>
            <a:lvl1pPr algn="l">
              <a:defRPr sz="13800" b="1">
                <a:solidFill>
                  <a:schemeClr val="tx2"/>
                </a:solidFill>
              </a:defRPr>
            </a:lvl1pPr>
          </a:lstStyle>
          <a:p>
            <a:r>
              <a:rPr lang="sv-SE"/>
              <a:t>#7%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0" y="3840110"/>
            <a:ext cx="4464000" cy="564741"/>
          </a:xfrm>
        </p:spPr>
        <p:txBody>
          <a:bodyPr lIns="0" r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263068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DDD7EB5-DF3C-4821-9F19-4D85A5FC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AAD4-66F7-4E11-AD16-5F66EE3CA923}" type="datetime4">
              <a:rPr lang="sv-SE" smtClean="0"/>
              <a:t>2 januari 2024</a:t>
            </a:fld>
            <a:endParaRPr lang="sv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54EA5-25C3-4C48-A302-D1E491015A8D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BB312E1-18D0-4932-9ADF-903384A172EB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D9E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F693ED-7FF6-46B3-9057-DDED91D5D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653122B-B719-4C2C-9154-2CB24E0FBA9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4680000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1D72-3B36-4A00-A526-2268F099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D1BC0-CDB4-4504-9085-9272ABA0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478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CBB247E-CFCB-41A4-A22E-7510AB0A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DA65-D9A7-4DDF-8CA8-D7FCCE3EFEDF}" type="datetime4">
              <a:rPr lang="sv-SE" smtClean="0"/>
              <a:t>2 januari 2024</a:t>
            </a:fld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9496A-D184-4520-9564-B02C07F1B9FD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0381117-EB7D-46B7-9465-857E512B0BC7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CF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1B6890-C8E2-43FF-8E40-0B6EACDE3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412A1F3-CEEF-4930-99E8-948148224CA0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4680000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AD00C-7792-41E5-AA9E-E6744AF4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4E11-9E4D-4B00-94B7-EBFD5213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21852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E6E491D-D6F3-4CBD-A106-53C1AA09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8CDA-E67E-480A-851E-EBA84D4D648F}" type="datetime4">
              <a:rPr lang="sv-SE" smtClean="0"/>
              <a:t>2 januari 2024</a:t>
            </a:fld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8BEE1-D782-4D7F-918B-B5A8EFEA4A76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FD14168A-79CA-4B0B-BD0B-A093D4C2BF1A}"/>
              </a:ext>
            </a:extLst>
          </p:cNvPr>
          <p:cNvSpPr/>
          <p:nvPr userDrawn="1"/>
        </p:nvSpPr>
        <p:spPr>
          <a:xfrm>
            <a:off x="108000" y="108000"/>
            <a:ext cx="11976100" cy="6207075"/>
          </a:xfrm>
          <a:prstGeom prst="round2DiagRect">
            <a:avLst>
              <a:gd name="adj1" fmla="val 0"/>
              <a:gd name="adj2" fmla="val 4953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847836-0E9A-4230-858F-7B00CFE9DA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FFBDBC-0DF9-4A21-BCB4-98D959C3C318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4680000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51D3A-300F-471D-AA6B-03D234D8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F67F2-5B1C-43F7-B8BE-021F7B0B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456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nd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3834836-D967-4E2D-95A3-C9F3A73CADC8}" type="datetime4">
              <a:rPr lang="en-GB" smtClean="0"/>
              <a:t>02 January 2024</a:t>
            </a:fld>
            <a:endParaRPr lang="en-GB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8EE99-25B1-458A-B7DD-25DA9462A461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09C194-3213-4F95-82C0-02AD5F8CCC87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9752DB2F-1251-40A8-8580-395068900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Background">
            <a:extLst>
              <a:ext uri="{FF2B5EF4-FFF2-40B4-BE49-F238E27FC236}">
                <a16:creationId xmlns:a16="http://schemas.microsoft.com/office/drawing/2014/main" id="{A4EB206C-E4E5-406E-AB79-B152FD348B3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61CF17A-4FDD-4342-B650-C084C800A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11976050" cy="6640463"/>
          </a:xfrm>
          <a:prstGeom prst="round2DiagRect">
            <a:avLst>
              <a:gd name="adj1" fmla="val 0"/>
              <a:gd name="adj2" fmla="val 4530"/>
            </a:avLst>
          </a:prstGeom>
          <a:solidFill>
            <a:schemeClr val="bg2"/>
          </a:solidFill>
        </p:spPr>
        <p:txBody>
          <a:bodyPr lIns="2556000" t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en-GB"/>
          </a:p>
        </p:txBody>
      </p:sp>
      <p:sp>
        <p:nvSpPr>
          <p:cNvPr id="10" name="Circle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17200"/>
            <a:ext cx="4798800" cy="4798800"/>
          </a:xfrm>
          <a:prstGeom prst="ellipse">
            <a:avLst/>
          </a:prstGeom>
          <a:solidFill>
            <a:srgbClr val="0E304D">
              <a:alpha val="80000"/>
            </a:srgb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F85C49-7AE3-4252-81F2-D96912E477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2508900"/>
            <a:ext cx="4798800" cy="813600"/>
          </a:xfrm>
          <a:prstGeom prst="rect">
            <a:avLst/>
          </a:prstGeom>
          <a:noFill/>
        </p:spPr>
        <p:txBody>
          <a:bodyPr lIns="576000" rIns="576000" b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max 2 lines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8548E36-93EC-41FE-8256-F2D8C0F936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6000" y="3573410"/>
            <a:ext cx="4798800" cy="564741"/>
          </a:xfrm>
        </p:spPr>
        <p:txBody>
          <a:bodyPr lIns="576000" rIns="57600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/>
              <a:t>Click to add subtitle (e.g. name/date)</a:t>
            </a:r>
          </a:p>
        </p:txBody>
      </p:sp>
    </p:spTree>
    <p:extLst>
      <p:ext uri="{BB962C8B-B14F-4D97-AF65-F5344CB8AC3E}">
        <p14:creationId xmlns:p14="http://schemas.microsoft.com/office/powerpoint/2010/main" val="1874796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DBE95CD-8AB3-4119-A508-8C70F085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1CF1-CDA1-491E-BA64-FD7EA484C916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136DF-8FB6-4969-B7F1-DAFF2480F3F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63467-8633-4815-B8A5-D20B154DD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1760538"/>
            <a:ext cx="725892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82A5EB9-2E31-48DD-8745-3B4C9C44D7D9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156000" y="6433200"/>
            <a:ext cx="4680000" cy="221062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EAC4A-B049-4462-B231-887D7AA3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B6D14-64BB-4364-ADD7-AD9B0D38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937AAB9-ECC2-488B-9303-E6C7B11E60F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D1341-C4EE-4CEA-A4BE-5DC08D5FC1A9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DF0923-0B46-4EEF-AE3A-EA0A7F8E18DE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D034AA-D132-4FEA-906A-6A7F28BB2AB7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37C44A2B-5340-4F3C-8021-0F05CFFD0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CC485F-E3CD-4C4F-B7D1-221FECF449D0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5988000" cy="6640463"/>
          </a:xfrm>
          <a:prstGeom prst="round2DiagRect">
            <a:avLst>
              <a:gd name="adj1" fmla="val 0"/>
              <a:gd name="adj2" fmla="val 5086"/>
            </a:avLst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444710-30F5-400E-AE37-0251EBCC8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9E31970-5FCE-4FB8-BD6F-975BBAB2F3B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384000" y="6153212"/>
            <a:ext cx="43713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46A2E-FCFB-4729-B4F9-9DA87E51E57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295999" y="6432383"/>
            <a:ext cx="4680000" cy="222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2002F-1DC4-4CE6-84FF-34C1A2131F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FCD9D3A-C3F1-42B4-A008-0C0E505B5D8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C4310A-C717-4EFB-9B7A-15A3B578F51A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189A2A-27B6-4114-AE6B-E390858960CE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761934AD-47B0-4F8A-8190-1CF99A5EB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A920F3-3CC8-43A9-8416-51508C6F594D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82E48-3974-442F-9290-AC37E8DA007F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7999"/>
            <a:ext cx="3956000" cy="6640463"/>
          </a:xfrm>
          <a:prstGeom prst="round2DiagRect">
            <a:avLst>
              <a:gd name="adj1" fmla="val 0"/>
              <a:gd name="adj2" fmla="val 7451"/>
            </a:avLst>
          </a:prstGeom>
          <a:solidFill>
            <a:schemeClr val="bg2"/>
          </a:solidFill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1338" y="611187"/>
            <a:ext cx="7264400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E7FA674-F6A5-4DDE-9493-CB0C4591AF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1338" y="1760538"/>
            <a:ext cx="7264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11D233C-030D-48A4-B466-18566BA112D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4351338" y="6153212"/>
            <a:ext cx="6404000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3DB86-579B-476F-97E7-2D5E89DBA84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296000" y="6432383"/>
            <a:ext cx="2578637" cy="222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1D165-81D1-4335-B2F5-74AD8849BA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079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image and 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6419505-1636-4681-8C13-45112ED9D6A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89CA7-F520-4945-82BB-6E9CB432D482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143C68-0EEC-47AC-BDAE-B4F192FB1CC2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7" name="Picture 19">
              <a:extLst>
                <a:ext uri="{FF2B5EF4-FFF2-40B4-BE49-F238E27FC236}">
                  <a16:creationId xmlns:a16="http://schemas.microsoft.com/office/drawing/2014/main" id="{132CD67C-5EE2-4FB7-9507-B00CA96F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F022B-344B-4643-84FA-FCA93931D6DB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1D804-3BCB-4C6C-98B0-BDF29759EE68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C4AB6887-AA56-42B7-9928-9A9367860FFE}"/>
              </a:ext>
            </a:extLst>
          </p:cNvPr>
          <p:cNvSpPr/>
          <p:nvPr userDrawn="1"/>
        </p:nvSpPr>
        <p:spPr>
          <a:xfrm>
            <a:off x="108001" y="107999"/>
            <a:ext cx="5987999" cy="6207075"/>
          </a:xfrm>
          <a:prstGeom prst="round2DiagRect">
            <a:avLst>
              <a:gd name="adj1" fmla="val 0"/>
              <a:gd name="adj2" fmla="val 4972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95D84A3-22DF-42E7-82B8-B06E779D3A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74675" y="611188"/>
            <a:ext cx="5054651" cy="5399087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444710-30F5-400E-AE37-0251EBCC8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9E31970-5FCE-4FB8-BD6F-975BBAB2F3B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384000" y="6153212"/>
            <a:ext cx="43713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5F901C-412B-48F9-A98C-3CC1C6C31DD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296000" y="6432383"/>
            <a:ext cx="48000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071119-F62E-4643-8E3D-7C6D794F8F9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821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image and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3A1481A4-C717-444F-B53D-893B6E0DB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DF380A-0C8F-4E33-834F-475FDF5378E7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7F1C54-A4F6-47F4-B2A4-3320BB2B0FA0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B73160F3-0331-4985-B2E7-9EF0F5065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35712D4-D385-430C-B997-A5B89C2882B2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Note: Only use transparent photos/illustrations or graphs in the grey box – or a text quote / big number. Do not use regular images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FA6E02-581F-4155-A695-F790C3166CE7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338" y="611187"/>
            <a:ext cx="3488400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18" name="Text Placeholder 7" hidden="1">
            <a:extLst>
              <a:ext uri="{FF2B5EF4-FFF2-40B4-BE49-F238E27FC236}">
                <a16:creationId xmlns:a16="http://schemas.microsoft.com/office/drawing/2014/main" id="{E6D5B23F-7A8C-4C44-809E-C98902ED48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338" y="1760538"/>
            <a:ext cx="3488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77741E-32F6-42C4-92C2-58FD1926232F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8127338" y="6153213"/>
            <a:ext cx="2628000" cy="501145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63CBCE0-834C-4205-9944-34A406CC58A5}"/>
              </a:ext>
            </a:extLst>
          </p:cNvPr>
          <p:cNvSpPr/>
          <p:nvPr userDrawn="1"/>
        </p:nvSpPr>
        <p:spPr>
          <a:xfrm>
            <a:off x="108001" y="107999"/>
            <a:ext cx="7727900" cy="6207075"/>
          </a:xfrm>
          <a:prstGeom prst="round2DiagRect">
            <a:avLst>
              <a:gd name="adj1" fmla="val 0"/>
              <a:gd name="adj2" fmla="val 4318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F78BC8AD-0B65-4925-9AF3-A5C83F536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5" y="611188"/>
            <a:ext cx="6794552" cy="5399087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7ABA4E4-C77C-43D6-9B69-3D7E433839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9DC5E8-9016-46A1-8B34-D672DD1A995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0527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2B006508-FB88-4ECE-B45C-7069CD5540A9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C9F2C13-E1A0-48EB-B0AE-D41AD71C6CA8}" type="datetime4">
              <a:rPr lang="sv-SE" smtClean="0"/>
              <a:t>2 januari 2024</a:t>
            </a:fld>
            <a:endParaRPr lang="sv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B41A9A-BC97-432B-B5DD-550B85C8FB7A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659558E2-789B-487A-94F9-50BEDE01DC67}"/>
              </a:ext>
            </a:extLst>
          </p:cNvPr>
          <p:cNvSpPr/>
          <p:nvPr userDrawn="1"/>
        </p:nvSpPr>
        <p:spPr>
          <a:xfrm>
            <a:off x="108001" y="107999"/>
            <a:ext cx="5987999" cy="6207075"/>
          </a:xfrm>
          <a:prstGeom prst="round2DiagRect">
            <a:avLst>
              <a:gd name="adj1" fmla="val 0"/>
              <a:gd name="adj2" fmla="val 4972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C39EF6-A427-4A6B-ADA1-1DDF6CC296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E167EF8-C2F5-44C0-8F5E-611933E2A4CD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43713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4" y="611188"/>
            <a:ext cx="4993883" cy="21816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D42CED7-0531-4030-970C-A49B7FAFF9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148" y="3123929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A64F333-BEE6-4171-BCC3-C4340A078B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4672" y="4732276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877085B-B8C0-49E3-9CDC-227C3A3A22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9357" y="3123928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sv-SE" noProof="0"/>
              <a:t>Click </a:t>
            </a:r>
            <a:r>
              <a:rPr lang="sv-SE" noProof="0" err="1"/>
              <a:t>icon</a:t>
            </a:r>
            <a:r>
              <a:rPr lang="sv-SE" noProof="0"/>
              <a:t>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endParaRPr lang="sv-SE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FBF8EA3-0901-4EE4-988A-67B12AF731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9357" y="4732276"/>
            <a:ext cx="2329200" cy="1278000"/>
          </a:xfrm>
          <a:prstGeom prst="rect">
            <a:avLst/>
          </a:prstGeom>
          <a:solidFill>
            <a:schemeClr val="bg1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CC75B-00A1-4AEC-8DC5-29C6EA71E7B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1" y="6432383"/>
            <a:ext cx="48000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9162C-4EFE-4A9D-8A4A-A63991F5A06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7B0A5B-8602-4DCA-8B42-8F9598482745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15C87D-5893-4ED1-AD59-F9574CC38B41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0">
                  <a:solidFill>
                    <a:schemeClr val="accent4"/>
                  </a:solidFill>
                </a:rPr>
                <a:t>Hint: Click </a:t>
              </a:r>
              <a:r>
                <a:rPr lang="sv-SE" sz="1200" noProof="0" err="1">
                  <a:solidFill>
                    <a:schemeClr val="accent4"/>
                  </a:solidFill>
                </a:rPr>
                <a:t>Crop</a:t>
              </a:r>
              <a:r>
                <a:rPr lang="sv-SE" sz="1200" noProof="0">
                  <a:solidFill>
                    <a:schemeClr val="accent4"/>
                  </a:solidFill>
                </a:rPr>
                <a:t> to </a:t>
              </a:r>
              <a:r>
                <a:rPr lang="sv-SE" sz="1200" noProof="0" err="1">
                  <a:solidFill>
                    <a:schemeClr val="accent4"/>
                  </a:solidFill>
                </a:rPr>
                <a:t>change</a:t>
              </a:r>
              <a:r>
                <a:rPr lang="sv-SE" sz="1200" noProof="0">
                  <a:solidFill>
                    <a:schemeClr val="accent4"/>
                  </a:solidFill>
                </a:rPr>
                <a:t> </a:t>
              </a:r>
              <a:r>
                <a:rPr lang="sv-SE" sz="1200" noProof="0" err="1">
                  <a:solidFill>
                    <a:schemeClr val="accent4"/>
                  </a:solidFill>
                </a:rPr>
                <a:t>size</a:t>
              </a:r>
              <a:r>
                <a:rPr lang="sv-SE" sz="1200" noProof="0">
                  <a:solidFill>
                    <a:schemeClr val="accent4"/>
                  </a:solidFill>
                </a:rPr>
                <a:t> or focus </a:t>
              </a:r>
              <a:r>
                <a:rPr lang="sv-SE" sz="1200" noProof="0" err="1">
                  <a:solidFill>
                    <a:schemeClr val="accent4"/>
                  </a:solidFill>
                </a:rPr>
                <a:t>of</a:t>
              </a:r>
              <a:r>
                <a:rPr lang="sv-SE" sz="1200" noProof="0">
                  <a:solidFill>
                    <a:schemeClr val="accent4"/>
                  </a:solidFill>
                </a:rPr>
                <a:t> the image </a:t>
              </a:r>
              <a:endParaRPr lang="sv-SE" sz="1200" err="1">
                <a:solidFill>
                  <a:schemeClr val="accent4"/>
                </a:solidFill>
              </a:endParaRPr>
            </a:p>
          </p:txBody>
        </p:sp>
        <p:pic>
          <p:nvPicPr>
            <p:cNvPr id="24" name="Picture 19">
              <a:extLst>
                <a:ext uri="{FF2B5EF4-FFF2-40B4-BE49-F238E27FC236}">
                  <a16:creationId xmlns:a16="http://schemas.microsoft.com/office/drawing/2014/main" id="{85EF41BF-E7E6-40DB-9370-07A3D288A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640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19" userDrawn="1">
          <p15:clr>
            <a:srgbClr val="A4A3A4"/>
          </p15:clr>
        </p15:guide>
        <p15:guide id="3" pos="3508" userDrawn="1">
          <p15:clr>
            <a:srgbClr val="A4A3A4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ox image and 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6419505-1636-4681-8C13-45112ED9D6A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0B62E-ADB9-492B-8226-53BC0C1C9150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B076F-EEE4-407B-888C-C702664C2BD6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NB! Use only illustrations and product images with transparent background for this slide Image with background should use template with rounded corners: Image &amp; Text 1/3 or 2/2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287587-CCD1-4605-B194-83879248A460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AA8ADB-550F-4690-9961-EA4885134B89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8BC3046E-5274-4C44-9D58-4A584E7284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95D84A3-22DF-42E7-82B8-B06E779D3A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76000" y="611188"/>
            <a:ext cx="5520000" cy="5399087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444710-30F5-400E-AE37-0251EBCC8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9E31970-5FCE-4FB8-BD6F-975BBAB2F3B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6384000" y="6153212"/>
            <a:ext cx="43713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5F901C-412B-48F9-A98C-3CC1C6C31DD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296000" y="6432383"/>
            <a:ext cx="48000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071119-F62E-4643-8E3D-7C6D794F8F9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655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019" userDrawn="1">
          <p15:clr>
            <a:srgbClr val="A4A3A4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ox image and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3A1481A4-C717-444F-B53D-893B6E0DB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F8C6F-8429-49BF-8FF6-11E276547177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DBF22-4BB8-4036-9ADB-40603269B200}"/>
              </a:ext>
            </a:extLst>
          </p:cNvPr>
          <p:cNvSpPr txBox="1"/>
          <p:nvPr userDrawn="1"/>
        </p:nvSpPr>
        <p:spPr>
          <a:xfrm>
            <a:off x="0" y="-243266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1">
                <a:solidFill>
                  <a:schemeClr val="accent4"/>
                </a:solidFill>
              </a:rPr>
              <a:t>NB! Use only illustrations and product images with transparent background for this slide Image with background should use template with rounded corners: Image &amp; Text 1/3 or 2/2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33AA6C-5D4A-48FE-9DD4-E7ECC64AE433}"/>
              </a:ext>
            </a:extLst>
          </p:cNvPr>
          <p:cNvGrpSpPr/>
          <p:nvPr userDrawn="1"/>
        </p:nvGrpSpPr>
        <p:grpSpPr>
          <a:xfrm>
            <a:off x="0" y="-827406"/>
            <a:ext cx="5928267" cy="543900"/>
            <a:chOff x="0" y="-597900"/>
            <a:chExt cx="5928267" cy="543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D7A5D-CDFB-49A3-8698-5C5B73F45B25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66A83D32-63A9-450B-ABF9-0A8C3DC41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338" y="611187"/>
            <a:ext cx="3488400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6D5B23F-7A8C-4C44-809E-C98902ED48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338" y="1760538"/>
            <a:ext cx="3488400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77741E-32F6-42C4-92C2-58FD1926232F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8127338" y="6153213"/>
            <a:ext cx="2628000" cy="501145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F78BC8AD-0B65-4925-9AF3-A5C83F536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4" y="611188"/>
            <a:ext cx="7261225" cy="5399088"/>
          </a:xfrm>
          <a:prstGeom prst="rect">
            <a:avLst/>
          </a:prstGeom>
          <a:noFill/>
          <a:ln>
            <a:noFill/>
          </a:ln>
        </p:spPr>
        <p:txBody>
          <a:bodyPr lIns="0" tIns="612000" bIns="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7ABA4E4-C77C-43D6-9B69-3D7E433839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9DC5E8-9016-46A1-8B34-D672DD1A995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9592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2B006508-FB88-4ECE-B45C-7069CD5540A9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C9F2C13-E1A0-48EB-B0AE-D41AD71C6CA8}" type="datetime4">
              <a:rPr lang="sv-SE" smtClean="0"/>
              <a:t>2 januari 2024</a:t>
            </a:fld>
            <a:endParaRPr lang="sv-S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122D6-9FF0-4EE4-BED9-2CF830DBA2AC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01CBC5-C959-42E3-8AD9-E21D3283139B}"/>
              </a:ext>
            </a:extLst>
          </p:cNvPr>
          <p:cNvGrpSpPr/>
          <p:nvPr userDrawn="1"/>
        </p:nvGrpSpPr>
        <p:grpSpPr>
          <a:xfrm>
            <a:off x="0" y="-597900"/>
            <a:ext cx="5928267" cy="543900"/>
            <a:chOff x="0" y="-597900"/>
            <a:chExt cx="5928267" cy="5439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5729CE-D881-49B4-B0E9-FEBC29A635E5}"/>
                </a:ext>
              </a:extLst>
            </p:cNvPr>
            <p:cNvSpPr txBox="1"/>
            <p:nvPr userDrawn="1"/>
          </p:nvSpPr>
          <p:spPr>
            <a:xfrm>
              <a:off x="0" y="-243266"/>
              <a:ext cx="5928267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200" noProof="1">
                  <a:solidFill>
                    <a:schemeClr val="accent4"/>
                  </a:solidFill>
                </a:rPr>
                <a:t>Hint: Click Crop to change size or focus of the image </a:t>
              </a:r>
            </a:p>
          </p:txBody>
        </p:sp>
        <p:pic>
          <p:nvPicPr>
            <p:cNvPr id="22" name="Picture 19">
              <a:extLst>
                <a:ext uri="{FF2B5EF4-FFF2-40B4-BE49-F238E27FC236}">
                  <a16:creationId xmlns:a16="http://schemas.microsoft.com/office/drawing/2014/main" id="{A233FAD6-0DF1-4E20-A7C3-CCC14808FF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38330" y="-597900"/>
              <a:ext cx="313788" cy="5439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4000" y="611187"/>
            <a:ext cx="5231738" cy="936000"/>
          </a:xfrm>
        </p:spPr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C39EF6-A427-4A6B-ADA1-1DDF6CC296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0163" y="1760538"/>
            <a:ext cx="5235575" cy="42497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E167EF8-C2F5-44C0-8F5E-611933E2A4CD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6384000" y="6153212"/>
            <a:ext cx="4371338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892C259-A761-42DD-809B-993A5402A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4" y="611188"/>
            <a:ext cx="4993883" cy="21816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6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D42CED7-0531-4030-970C-A49B7FAFF9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148" y="3123929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A64F333-BEE6-4171-BCC3-C4340A078B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4672" y="4732276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877085B-B8C0-49E3-9CDC-227C3A3A22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9357" y="3123928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sv-SE" noProof="0"/>
              <a:t>Click </a:t>
            </a:r>
            <a:r>
              <a:rPr lang="sv-SE" noProof="0" err="1"/>
              <a:t>icon</a:t>
            </a:r>
            <a:r>
              <a:rPr lang="sv-SE" noProof="0"/>
              <a:t>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picture</a:t>
            </a:r>
            <a:r>
              <a:rPr lang="sv-SE" noProof="0"/>
              <a:t> </a:t>
            </a:r>
            <a:endParaRPr lang="sv-SE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FBF8EA3-0901-4EE4-988A-67B12AF731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9357" y="4732276"/>
            <a:ext cx="2329200" cy="1278000"/>
          </a:xfrm>
          <a:prstGeom prst="rect">
            <a:avLst/>
          </a:prstGeom>
          <a:solidFill>
            <a:schemeClr val="bg2"/>
          </a:solidFill>
        </p:spPr>
        <p:txBody>
          <a:bodyPr lIns="0" tIns="612000" anchor="ctr" anchorCtr="0"/>
          <a:lstStyle>
            <a:lvl1pPr marL="0" indent="0" algn="ctr"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CC75B-00A1-4AEC-8DC5-29C6EA71E7B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296000" y="6432383"/>
            <a:ext cx="427295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9162C-4EFE-4A9D-8A4A-A63991F5A06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838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19" userDrawn="1">
          <p15:clr>
            <a:srgbClr val="A4A3A4"/>
          </p15:clr>
        </p15:guide>
        <p15:guide id="3" pos="3508" userDrawn="1">
          <p15:clr>
            <a:srgbClr val="A4A3A4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grey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2C37452-271E-49A8-8D5B-0F607320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1F33-8648-4846-9E4A-FC0BC2F2D7C5}" type="datetime4">
              <a:rPr lang="sv-SE" smtClean="0"/>
              <a:t>2 januari 2024</a:t>
            </a:fld>
            <a:endParaRPr lang="sv-SE"/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DC1140-663E-4D82-88C8-CF68A06B4367}"/>
              </a:ext>
            </a:extLst>
          </p:cNvPr>
          <p:cNvSpPr/>
          <p:nvPr userDrawn="1"/>
        </p:nvSpPr>
        <p:spPr>
          <a:xfrm>
            <a:off x="574674" y="1763999"/>
            <a:ext cx="11037888" cy="4246275"/>
          </a:xfrm>
          <a:prstGeom prst="round2DiagRect">
            <a:avLst>
              <a:gd name="adj1" fmla="val 0"/>
              <a:gd name="adj2" fmla="val 4954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</a:t>
            </a:r>
            <a:r>
              <a:rPr lang="sv-SE" noProof="0" err="1"/>
              <a:t>title</a:t>
            </a:r>
            <a:endParaRPr lang="sv-SE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CF7BFC-BD86-4C74-A844-C4DA2B85B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018" y="1944936"/>
            <a:ext cx="10677600" cy="38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  <a:latin typeface="+mj-lt"/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Click to </a:t>
            </a:r>
            <a:r>
              <a:rPr lang="sv-SE" noProof="0" err="1"/>
              <a:t>add</a:t>
            </a:r>
            <a:r>
              <a:rPr lang="sv-SE" noProof="0"/>
              <a:t> text (</a:t>
            </a:r>
            <a:r>
              <a:rPr lang="sv-SE" noProof="0" err="1"/>
              <a:t>Enter</a:t>
            </a:r>
            <a:r>
              <a:rPr lang="sv-SE" noProof="0"/>
              <a:t> 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5"/>
            <a:r>
              <a:rPr lang="sv-SE" noProof="0"/>
              <a:t>6</a:t>
            </a:r>
          </a:p>
          <a:p>
            <a:pPr lvl="6"/>
            <a:r>
              <a:rPr lang="sv-SE" noProof="0"/>
              <a:t>7</a:t>
            </a:r>
          </a:p>
          <a:p>
            <a:pPr lvl="7"/>
            <a:r>
              <a:rPr lang="sv-SE" noProof="0"/>
              <a:t>8</a:t>
            </a:r>
          </a:p>
          <a:p>
            <a:pPr lvl="8"/>
            <a:r>
              <a:rPr lang="sv-SE" noProof="0"/>
              <a:t>9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5402A2-02A0-4307-802E-65C83900FB58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6386587" y="6153212"/>
            <a:ext cx="4368751" cy="500400"/>
          </a:xfrm>
        </p:spPr>
        <p:txBody>
          <a:bodyPr lIns="0" rIns="0"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lang="en-GB" sz="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BA0CC-2F40-4212-BAD3-4912F3B9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6000" y="6432383"/>
            <a:ext cx="4798800" cy="2226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2C69B-DF05-4350-961F-396EF1AA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DC117-45FA-48F2-9D09-E2C22B8C71FD}"/>
              </a:ext>
            </a:extLst>
          </p:cNvPr>
          <p:cNvSpPr txBox="1"/>
          <p:nvPr userDrawn="1"/>
        </p:nvSpPr>
        <p:spPr>
          <a:xfrm>
            <a:off x="0" y="690195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noProof="0">
                <a:solidFill>
                  <a:schemeClr val="accent4"/>
                </a:solidFill>
              </a:rPr>
              <a:t>Note: Footer 55 strokes and Source 125 strokes to fit all </a:t>
            </a:r>
            <a:r>
              <a:rPr lang="sv-SE" sz="1200" noProof="0" err="1">
                <a:solidFill>
                  <a:schemeClr val="accent4"/>
                </a:solidFill>
              </a:rPr>
              <a:t>slides</a:t>
            </a:r>
            <a:endParaRPr lang="sv-SE" sz="12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63" Type="http://schemas.openxmlformats.org/officeDocument/2006/relationships/slideLayout" Target="../slideLayouts/slideLayout130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6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64" Type="http://schemas.openxmlformats.org/officeDocument/2006/relationships/slideLayout" Target="../slideLayouts/slideLayout131.xml"/><Relationship Id="rId69" Type="http://schemas.openxmlformats.org/officeDocument/2006/relationships/image" Target="../media/image28.png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Relationship Id="rId67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slideLayout" Target="../slideLayouts/slideLayout129.xml"/><Relationship Id="rId70" Type="http://schemas.openxmlformats.org/officeDocument/2006/relationships/image" Target="../media/image2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 hidden="1">
            <a:extLst>
              <a:ext uri="{FF2B5EF4-FFF2-40B4-BE49-F238E27FC236}">
                <a16:creationId xmlns:a16="http://schemas.microsoft.com/office/drawing/2014/main" id="{560031C0-1AF1-4E83-A260-15CF3CA39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A0E3C6BD-DC74-4A58-B934-3ACC8718A1E9}" type="datetime4">
              <a:rPr lang="en-GB" smtClean="0"/>
              <a:t>02 January 2024</a:t>
            </a:fld>
            <a:endParaRPr lang="en-GB"/>
          </a:p>
        </p:txBody>
      </p:sp>
      <p:grpSp>
        <p:nvGrpSpPr>
          <p:cNvPr id="2" name="Group guide" hidden="1">
            <a:extLst>
              <a:ext uri="{FF2B5EF4-FFF2-40B4-BE49-F238E27FC236}">
                <a16:creationId xmlns:a16="http://schemas.microsoft.com/office/drawing/2014/main" id="{A08982B2-F6FE-45DC-A2F2-F222EBC7C56A}"/>
              </a:ext>
            </a:extLst>
          </p:cNvPr>
          <p:cNvGrpSpPr/>
          <p:nvPr userDrawn="1"/>
        </p:nvGrpSpPr>
        <p:grpSpPr>
          <a:xfrm>
            <a:off x="0" y="-812"/>
            <a:ext cx="12192000" cy="6858812"/>
            <a:chOff x="0" y="-812"/>
            <a:chExt cx="12192000" cy="68588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E0607C-78B7-4615-A82F-1BF961EE4637}"/>
                </a:ext>
              </a:extLst>
            </p:cNvPr>
            <p:cNvSpPr/>
            <p:nvPr userDrawn="1"/>
          </p:nvSpPr>
          <p:spPr>
            <a:xfrm>
              <a:off x="0" y="0"/>
              <a:ext cx="108000" cy="1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42D5A1-090C-4F9D-AAA3-192E0BF689BE}"/>
                </a:ext>
              </a:extLst>
            </p:cNvPr>
            <p:cNvSpPr/>
            <p:nvPr userDrawn="1"/>
          </p:nvSpPr>
          <p:spPr>
            <a:xfrm>
              <a:off x="106800" y="0"/>
              <a:ext cx="469198" cy="61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DE2614-C291-466B-9429-9209A6D9F655}"/>
                </a:ext>
              </a:extLst>
            </p:cNvPr>
            <p:cNvSpPr/>
            <p:nvPr userDrawn="1"/>
          </p:nvSpPr>
          <p:spPr>
            <a:xfrm>
              <a:off x="576000" y="-1"/>
              <a:ext cx="3488400" cy="162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DD5D800-BFA6-4C55-8941-6C9671C14607}"/>
                </a:ext>
              </a:extLst>
            </p:cNvPr>
            <p:cNvSpPr/>
            <p:nvPr userDrawn="1"/>
          </p:nvSpPr>
          <p:spPr>
            <a:xfrm>
              <a:off x="4064400" y="0"/>
              <a:ext cx="288000" cy="6010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B6B260-396A-4F33-AFAB-B8CCD1A80227}"/>
                </a:ext>
              </a:extLst>
            </p:cNvPr>
            <p:cNvSpPr/>
            <p:nvPr userDrawn="1"/>
          </p:nvSpPr>
          <p:spPr>
            <a:xfrm>
              <a:off x="4352400" y="0"/>
              <a:ext cx="3488400" cy="63150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CE9070-F6EE-49C6-8CBA-83469A4D426C}"/>
                </a:ext>
              </a:extLst>
            </p:cNvPr>
            <p:cNvSpPr/>
            <p:nvPr userDrawn="1"/>
          </p:nvSpPr>
          <p:spPr>
            <a:xfrm>
              <a:off x="7837200" y="0"/>
              <a:ext cx="288000" cy="643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D36A89-6140-4D1F-9999-5769C7D0B1D6}"/>
                </a:ext>
              </a:extLst>
            </p:cNvPr>
            <p:cNvSpPr/>
            <p:nvPr userDrawn="1"/>
          </p:nvSpPr>
          <p:spPr>
            <a:xfrm>
              <a:off x="12084000" y="0"/>
              <a:ext cx="108000" cy="1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1C6866-2191-419F-B944-F03D4C4A9260}"/>
                </a:ext>
              </a:extLst>
            </p:cNvPr>
            <p:cNvSpPr/>
            <p:nvPr userDrawn="1"/>
          </p:nvSpPr>
          <p:spPr>
            <a:xfrm>
              <a:off x="8125200" y="0"/>
              <a:ext cx="3488400" cy="643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46B5EFF-0A3A-436B-B1B9-0001C5B6E459}"/>
                </a:ext>
              </a:extLst>
            </p:cNvPr>
            <p:cNvSpPr/>
            <p:nvPr userDrawn="1"/>
          </p:nvSpPr>
          <p:spPr>
            <a:xfrm>
              <a:off x="12084000" y="6750000"/>
              <a:ext cx="108000" cy="1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69EAFD5-2DDE-4313-B3E1-978B8534CE2F}"/>
                </a:ext>
              </a:extLst>
            </p:cNvPr>
            <p:cNvSpPr/>
            <p:nvPr userDrawn="1"/>
          </p:nvSpPr>
          <p:spPr>
            <a:xfrm>
              <a:off x="11617200" y="-812"/>
              <a:ext cx="468000" cy="61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</p:grpSp>
      <p:pic>
        <p:nvPicPr>
          <p:cNvPr id="6" name="Logo">
            <a:extLst>
              <a:ext uri="{FF2B5EF4-FFF2-40B4-BE49-F238E27FC236}">
                <a16:creationId xmlns:a16="http://schemas.microsoft.com/office/drawing/2014/main" id="{8FCED8AE-D3AC-41F5-9F87-DD0CE21D8651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/>
          <a:stretch/>
        </p:blipFill>
        <p:spPr>
          <a:xfrm>
            <a:off x="8988002" y="6336494"/>
            <a:ext cx="3203996" cy="521504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611187"/>
            <a:ext cx="11037888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764000"/>
            <a:ext cx="11037888" cy="4244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 (Enter+TAB for next text level, SHIFT+TAB to go back in levels)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3, subtitle</a:t>
            </a:r>
          </a:p>
          <a:p>
            <a:pPr lvl="3"/>
            <a:r>
              <a:rPr lang="en-GB" noProof="0"/>
              <a:t>Level 4, body</a:t>
            </a:r>
          </a:p>
          <a:p>
            <a:pPr lvl="4"/>
            <a:r>
              <a:rPr lang="en-GB" noProof="0"/>
              <a:t>Level 5, subtitle</a:t>
            </a:r>
          </a:p>
          <a:p>
            <a:pPr lvl="5"/>
            <a:r>
              <a:rPr lang="en-GB" noProof="0"/>
              <a:t>Level 6, body</a:t>
            </a:r>
          </a:p>
          <a:p>
            <a:pPr lvl="6"/>
            <a:r>
              <a:rPr lang="en-GB" noProof="0"/>
              <a:t>Level 7, header</a:t>
            </a:r>
          </a:p>
          <a:p>
            <a:pPr lvl="7"/>
            <a:r>
              <a:rPr lang="en-GB" noProof="0"/>
              <a:t>Level 8, quotes</a:t>
            </a:r>
          </a:p>
          <a:p>
            <a:pPr lvl="8"/>
            <a:r>
              <a:rPr lang="en-GB" noProof="0"/>
              <a:t>Level 9, info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6000" y="6432383"/>
            <a:ext cx="4680000" cy="2226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7BB92-A506-4A4A-AC4D-3CFD6A030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00" y="6432550"/>
            <a:ext cx="540000" cy="221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FEC3B1A6-4FBC-4EF4-B95F-5F50007468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855" r:id="rId2"/>
    <p:sldLayoutId id="2147483857" r:id="rId3"/>
    <p:sldLayoutId id="2147483903" r:id="rId4"/>
    <p:sldLayoutId id="2147483856" r:id="rId5"/>
    <p:sldLayoutId id="2147483778" r:id="rId6"/>
    <p:sldLayoutId id="2147483794" r:id="rId7"/>
    <p:sldLayoutId id="2147483867" r:id="rId8"/>
    <p:sldLayoutId id="2147483869" r:id="rId9"/>
    <p:sldLayoutId id="2147483871" r:id="rId10"/>
    <p:sldLayoutId id="2147483868" r:id="rId11"/>
    <p:sldLayoutId id="2147483786" r:id="rId12"/>
    <p:sldLayoutId id="2147483873" r:id="rId13"/>
    <p:sldLayoutId id="2147483875" r:id="rId14"/>
    <p:sldLayoutId id="2147483877" r:id="rId15"/>
    <p:sldLayoutId id="2147483874" r:id="rId16"/>
    <p:sldLayoutId id="2147483834" r:id="rId17"/>
    <p:sldLayoutId id="2147483910" r:id="rId18"/>
    <p:sldLayoutId id="2147483911" r:id="rId19"/>
    <p:sldLayoutId id="2147483802" r:id="rId20"/>
    <p:sldLayoutId id="2147483880" r:id="rId21"/>
    <p:sldLayoutId id="2147483805" r:id="rId22"/>
    <p:sldLayoutId id="2147483732" r:id="rId23"/>
    <p:sldLayoutId id="2147483758" r:id="rId24"/>
    <p:sldLayoutId id="2147483809" r:id="rId25"/>
    <p:sldLayoutId id="2147483901" r:id="rId26"/>
    <p:sldLayoutId id="2147483900" r:id="rId27"/>
    <p:sldLayoutId id="2147483907" r:id="rId28"/>
    <p:sldLayoutId id="2147483908" r:id="rId29"/>
    <p:sldLayoutId id="2147483909" r:id="rId30"/>
    <p:sldLayoutId id="2147483810" r:id="rId31"/>
    <p:sldLayoutId id="2147483878" r:id="rId32"/>
    <p:sldLayoutId id="2147483904" r:id="rId33"/>
    <p:sldLayoutId id="2147483887" r:id="rId34"/>
    <p:sldLayoutId id="2147483888" r:id="rId35"/>
    <p:sldLayoutId id="2147483917" r:id="rId36"/>
    <p:sldLayoutId id="2147483915" r:id="rId37"/>
    <p:sldLayoutId id="2147483801" r:id="rId38"/>
    <p:sldLayoutId id="2147483823" r:id="rId39"/>
    <p:sldLayoutId id="2147483906" r:id="rId40"/>
    <p:sldLayoutId id="2147483905" r:id="rId41"/>
    <p:sldLayoutId id="2147483851" r:id="rId42"/>
    <p:sldLayoutId id="2147483882" r:id="rId43"/>
    <p:sldLayoutId id="2147483884" r:id="rId44"/>
    <p:sldLayoutId id="2147483885" r:id="rId45"/>
    <p:sldLayoutId id="2147483914" r:id="rId46"/>
    <p:sldLayoutId id="2147483912" r:id="rId47"/>
    <p:sldLayoutId id="2147483886" r:id="rId48"/>
    <p:sldLayoutId id="2147483840" r:id="rId49"/>
    <p:sldLayoutId id="2147483918" r:id="rId50"/>
    <p:sldLayoutId id="2147483839" r:id="rId51"/>
    <p:sldLayoutId id="2147483919" r:id="rId52"/>
    <p:sldLayoutId id="2147483838" r:id="rId53"/>
    <p:sldLayoutId id="2147483815" r:id="rId54"/>
    <p:sldLayoutId id="2147483881" r:id="rId55"/>
    <p:sldLayoutId id="2147483853" r:id="rId56"/>
    <p:sldLayoutId id="2147483921" r:id="rId57"/>
    <p:sldLayoutId id="2147483922" r:id="rId58"/>
    <p:sldLayoutId id="2147483916" r:id="rId59"/>
    <p:sldLayoutId id="2147483837" r:id="rId60"/>
    <p:sldLayoutId id="2147483836" r:id="rId61"/>
    <p:sldLayoutId id="2147483743" r:id="rId62"/>
    <p:sldLayoutId id="2147483744" r:id="rId63"/>
    <p:sldLayoutId id="2147483920" r:id="rId64"/>
    <p:sldLayoutId id="2147483760" r:id="rId65"/>
    <p:sldLayoutId id="2147483897" r:id="rId66"/>
    <p:sldLayoutId id="2147483751" r:id="rId67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 Nova Light" panose="020B03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600" b="1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3200" b="0" kern="1200" baseline="0">
          <a:solidFill>
            <a:schemeClr val="tx2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4000" b="1" kern="1200">
          <a:solidFill>
            <a:schemeClr val="tx2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3300" b="1" kern="1200" baseline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62" userDrawn="1">
          <p15:clr>
            <a:srgbClr val="F26B43"/>
          </p15:clr>
        </p15:guide>
        <p15:guide id="7" orient="horz" pos="385" userDrawn="1">
          <p15:clr>
            <a:srgbClr val="F26B43"/>
          </p15:clr>
        </p15:guide>
        <p15:guide id="8" pos="2560" userDrawn="1">
          <p15:clr>
            <a:srgbClr val="A4A3A4"/>
          </p15:clr>
        </p15:guide>
        <p15:guide id="9" orient="horz" pos="1109" userDrawn="1">
          <p15:clr>
            <a:srgbClr val="F26B43"/>
          </p15:clr>
        </p15:guide>
        <p15:guide id="10" pos="2741" userDrawn="1">
          <p15:clr>
            <a:srgbClr val="A4A3A4"/>
          </p15:clr>
        </p15:guide>
        <p15:guide id="11" orient="horz" pos="3786" userDrawn="1">
          <p15:clr>
            <a:srgbClr val="F26B43"/>
          </p15:clr>
        </p15:guide>
        <p15:guide id="14" pos="4936" userDrawn="1">
          <p15:clr>
            <a:srgbClr val="A4A3A4"/>
          </p15:clr>
        </p15:guide>
        <p15:guide id="15" pos="5118" userDrawn="1">
          <p15:clr>
            <a:srgbClr val="A4A3A4"/>
          </p15:clr>
        </p15:guide>
        <p15:guide id="16" orient="horz" pos="4052" userDrawn="1">
          <p15:clr>
            <a:srgbClr val="A4A3A4"/>
          </p15:clr>
        </p15:guide>
        <p15:guide id="20" pos="73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 hidden="1">
            <a:extLst>
              <a:ext uri="{FF2B5EF4-FFF2-40B4-BE49-F238E27FC236}">
                <a16:creationId xmlns:a16="http://schemas.microsoft.com/office/drawing/2014/main" id="{560031C0-1AF1-4E83-A260-15CF3CA39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A0E3C6BD-DC74-4A58-B934-3ACC8718A1E9}" type="datetime4">
              <a:rPr lang="sv-SE" smtClean="0"/>
              <a:t>2 januari 2024</a:t>
            </a:fld>
            <a:endParaRPr lang="sv-SE"/>
          </a:p>
        </p:txBody>
      </p:sp>
      <p:grpSp>
        <p:nvGrpSpPr>
          <p:cNvPr id="2" name="Group guide" hidden="1">
            <a:extLst>
              <a:ext uri="{FF2B5EF4-FFF2-40B4-BE49-F238E27FC236}">
                <a16:creationId xmlns:a16="http://schemas.microsoft.com/office/drawing/2014/main" id="{A08982B2-F6FE-45DC-A2F2-F222EBC7C56A}"/>
              </a:ext>
            </a:extLst>
          </p:cNvPr>
          <p:cNvGrpSpPr/>
          <p:nvPr userDrawn="1"/>
        </p:nvGrpSpPr>
        <p:grpSpPr>
          <a:xfrm>
            <a:off x="0" y="-812"/>
            <a:ext cx="12192000" cy="6858812"/>
            <a:chOff x="0" y="-812"/>
            <a:chExt cx="12192000" cy="68588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E0607C-78B7-4615-A82F-1BF961EE4637}"/>
                </a:ext>
              </a:extLst>
            </p:cNvPr>
            <p:cNvSpPr/>
            <p:nvPr userDrawn="1"/>
          </p:nvSpPr>
          <p:spPr>
            <a:xfrm>
              <a:off x="0" y="0"/>
              <a:ext cx="108000" cy="1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42D5A1-090C-4F9D-AAA3-192E0BF689BE}"/>
                </a:ext>
              </a:extLst>
            </p:cNvPr>
            <p:cNvSpPr/>
            <p:nvPr userDrawn="1"/>
          </p:nvSpPr>
          <p:spPr>
            <a:xfrm>
              <a:off x="106800" y="0"/>
              <a:ext cx="469198" cy="61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DE2614-C291-466B-9429-9209A6D9F655}"/>
                </a:ext>
              </a:extLst>
            </p:cNvPr>
            <p:cNvSpPr/>
            <p:nvPr userDrawn="1"/>
          </p:nvSpPr>
          <p:spPr>
            <a:xfrm>
              <a:off x="576000" y="-1"/>
              <a:ext cx="3488400" cy="162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DD5D800-BFA6-4C55-8941-6C9671C14607}"/>
                </a:ext>
              </a:extLst>
            </p:cNvPr>
            <p:cNvSpPr/>
            <p:nvPr userDrawn="1"/>
          </p:nvSpPr>
          <p:spPr>
            <a:xfrm>
              <a:off x="4064400" y="0"/>
              <a:ext cx="288000" cy="60102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B6B260-396A-4F33-AFAB-B8CCD1A80227}"/>
                </a:ext>
              </a:extLst>
            </p:cNvPr>
            <p:cNvSpPr/>
            <p:nvPr userDrawn="1"/>
          </p:nvSpPr>
          <p:spPr>
            <a:xfrm>
              <a:off x="4352400" y="0"/>
              <a:ext cx="3488400" cy="63150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CE9070-F6EE-49C6-8CBA-83469A4D426C}"/>
                </a:ext>
              </a:extLst>
            </p:cNvPr>
            <p:cNvSpPr/>
            <p:nvPr userDrawn="1"/>
          </p:nvSpPr>
          <p:spPr>
            <a:xfrm>
              <a:off x="7837200" y="0"/>
              <a:ext cx="288000" cy="643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D36A89-6140-4D1F-9999-5769C7D0B1D6}"/>
                </a:ext>
              </a:extLst>
            </p:cNvPr>
            <p:cNvSpPr/>
            <p:nvPr userDrawn="1"/>
          </p:nvSpPr>
          <p:spPr>
            <a:xfrm>
              <a:off x="12084000" y="0"/>
              <a:ext cx="108000" cy="1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1C6866-2191-419F-B944-F03D4C4A9260}"/>
                </a:ext>
              </a:extLst>
            </p:cNvPr>
            <p:cNvSpPr/>
            <p:nvPr userDrawn="1"/>
          </p:nvSpPr>
          <p:spPr>
            <a:xfrm>
              <a:off x="8125200" y="0"/>
              <a:ext cx="3488400" cy="643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46B5EFF-0A3A-436B-B1B9-0001C5B6E459}"/>
                </a:ext>
              </a:extLst>
            </p:cNvPr>
            <p:cNvSpPr/>
            <p:nvPr userDrawn="1"/>
          </p:nvSpPr>
          <p:spPr>
            <a:xfrm>
              <a:off x="12084000" y="6750000"/>
              <a:ext cx="108000" cy="1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69EAFD5-2DDE-4313-B3E1-978B8534CE2F}"/>
                </a:ext>
              </a:extLst>
            </p:cNvPr>
            <p:cNvSpPr/>
            <p:nvPr userDrawn="1"/>
          </p:nvSpPr>
          <p:spPr>
            <a:xfrm>
              <a:off x="11617200" y="-812"/>
              <a:ext cx="468000" cy="61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sv-SE" sz="2000" noProof="0" err="1"/>
            </a:p>
          </p:txBody>
        </p:sp>
      </p:grpSp>
      <p:pic>
        <p:nvPicPr>
          <p:cNvPr id="6" name="Logo">
            <a:extLst>
              <a:ext uri="{FF2B5EF4-FFF2-40B4-BE49-F238E27FC236}">
                <a16:creationId xmlns:a16="http://schemas.microsoft.com/office/drawing/2014/main" id="{8FCED8AE-D3AC-41F5-9F87-DD0CE21D8651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/>
          <a:stretch/>
        </p:blipFill>
        <p:spPr>
          <a:xfrm>
            <a:off x="8988000" y="6336494"/>
            <a:ext cx="3204000" cy="52150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611187"/>
            <a:ext cx="11037888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Click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764000"/>
            <a:ext cx="11037888" cy="4244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err="1"/>
              <a:t>Level</a:t>
            </a:r>
            <a:r>
              <a:rPr lang="sv-SE" noProof="0"/>
              <a:t> 1 (Enter+TAB for </a:t>
            </a:r>
            <a:r>
              <a:rPr lang="sv-SE" noProof="0" err="1"/>
              <a:t>next</a:t>
            </a:r>
            <a:r>
              <a:rPr lang="sv-SE" noProof="0"/>
              <a:t> text </a:t>
            </a:r>
            <a:r>
              <a:rPr lang="sv-SE" noProof="0" err="1"/>
              <a:t>level</a:t>
            </a:r>
            <a:r>
              <a:rPr lang="sv-SE" noProof="0"/>
              <a:t>, SHIFT+TAB to go back in </a:t>
            </a:r>
            <a:r>
              <a:rPr lang="sv-SE" noProof="0" err="1"/>
              <a:t>levels</a:t>
            </a:r>
            <a:r>
              <a:rPr lang="sv-SE" noProof="0"/>
              <a:t>)</a:t>
            </a:r>
          </a:p>
          <a:p>
            <a:pPr lvl="1"/>
            <a:r>
              <a:rPr lang="sv-SE" noProof="0" err="1"/>
              <a:t>Level</a:t>
            </a:r>
            <a:r>
              <a:rPr lang="sv-SE" noProof="0"/>
              <a:t> 2</a:t>
            </a:r>
          </a:p>
          <a:p>
            <a:pPr lvl="2"/>
            <a:r>
              <a:rPr lang="sv-SE" noProof="0" err="1"/>
              <a:t>Level</a:t>
            </a:r>
            <a:r>
              <a:rPr lang="sv-SE" noProof="0"/>
              <a:t> 3, </a:t>
            </a:r>
            <a:r>
              <a:rPr lang="sv-SE" noProof="0" err="1"/>
              <a:t>subtitle</a:t>
            </a:r>
            <a:endParaRPr lang="sv-SE" noProof="0"/>
          </a:p>
          <a:p>
            <a:pPr lvl="3"/>
            <a:r>
              <a:rPr lang="sv-SE" noProof="0" err="1"/>
              <a:t>Level</a:t>
            </a:r>
            <a:r>
              <a:rPr lang="sv-SE" noProof="0"/>
              <a:t> 4, </a:t>
            </a:r>
            <a:r>
              <a:rPr lang="sv-SE" noProof="0" err="1"/>
              <a:t>body</a:t>
            </a:r>
            <a:endParaRPr lang="sv-SE" noProof="0"/>
          </a:p>
          <a:p>
            <a:pPr lvl="4"/>
            <a:r>
              <a:rPr lang="sv-SE" noProof="0" err="1"/>
              <a:t>Level</a:t>
            </a:r>
            <a:r>
              <a:rPr lang="sv-SE" noProof="0"/>
              <a:t> 5, </a:t>
            </a:r>
            <a:r>
              <a:rPr lang="sv-SE" noProof="0" err="1"/>
              <a:t>subtitle</a:t>
            </a:r>
            <a:endParaRPr lang="sv-SE" noProof="0"/>
          </a:p>
          <a:p>
            <a:pPr lvl="5"/>
            <a:r>
              <a:rPr lang="sv-SE" noProof="0" err="1"/>
              <a:t>Level</a:t>
            </a:r>
            <a:r>
              <a:rPr lang="sv-SE" noProof="0"/>
              <a:t> 6, </a:t>
            </a:r>
            <a:r>
              <a:rPr lang="sv-SE" noProof="0" err="1"/>
              <a:t>body</a:t>
            </a:r>
            <a:endParaRPr lang="sv-SE" noProof="0"/>
          </a:p>
          <a:p>
            <a:pPr lvl="6"/>
            <a:r>
              <a:rPr lang="sv-SE" noProof="0" err="1"/>
              <a:t>Level</a:t>
            </a:r>
            <a:r>
              <a:rPr lang="sv-SE" noProof="0"/>
              <a:t> 7, </a:t>
            </a:r>
            <a:r>
              <a:rPr lang="sv-SE" noProof="0" err="1"/>
              <a:t>header</a:t>
            </a:r>
            <a:endParaRPr lang="sv-SE" noProof="0"/>
          </a:p>
          <a:p>
            <a:pPr lvl="7"/>
            <a:r>
              <a:rPr lang="sv-SE" noProof="0" err="1"/>
              <a:t>Level</a:t>
            </a:r>
            <a:r>
              <a:rPr lang="sv-SE" noProof="0"/>
              <a:t> 8, </a:t>
            </a:r>
            <a:r>
              <a:rPr lang="sv-SE" noProof="0" err="1"/>
              <a:t>quotes</a:t>
            </a:r>
            <a:endParaRPr lang="sv-SE" noProof="0"/>
          </a:p>
          <a:p>
            <a:pPr lvl="8"/>
            <a:r>
              <a:rPr lang="sv-SE" noProof="0" err="1"/>
              <a:t>Level</a:t>
            </a:r>
            <a:r>
              <a:rPr lang="sv-SE" noProof="0"/>
              <a:t> 9, info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6000" y="6432383"/>
            <a:ext cx="4680000" cy="2226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7BB92-A506-4A4A-AC4D-3CFD6A030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00" y="6432550"/>
            <a:ext cx="540000" cy="221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FEC3B1A6-4FBC-4EF4-B95F-5F500074688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  <p:sldLayoutId id="2147483961" r:id="rId38"/>
    <p:sldLayoutId id="2147483962" r:id="rId39"/>
    <p:sldLayoutId id="2147483963" r:id="rId40"/>
    <p:sldLayoutId id="2147483964" r:id="rId41"/>
    <p:sldLayoutId id="2147483965" r:id="rId42"/>
    <p:sldLayoutId id="2147483966" r:id="rId43"/>
    <p:sldLayoutId id="2147483967" r:id="rId44"/>
    <p:sldLayoutId id="2147483968" r:id="rId45"/>
    <p:sldLayoutId id="2147483969" r:id="rId46"/>
    <p:sldLayoutId id="2147483970" r:id="rId47"/>
    <p:sldLayoutId id="2147483971" r:id="rId48"/>
    <p:sldLayoutId id="2147483972" r:id="rId49"/>
    <p:sldLayoutId id="2147483973" r:id="rId50"/>
    <p:sldLayoutId id="2147483974" r:id="rId51"/>
    <p:sldLayoutId id="2147483975" r:id="rId52"/>
    <p:sldLayoutId id="2147483976" r:id="rId53"/>
    <p:sldLayoutId id="2147483977" r:id="rId54"/>
    <p:sldLayoutId id="2147483978" r:id="rId55"/>
    <p:sldLayoutId id="2147483979" r:id="rId56"/>
    <p:sldLayoutId id="2147483980" r:id="rId57"/>
    <p:sldLayoutId id="2147483981" r:id="rId58"/>
    <p:sldLayoutId id="2147483982" r:id="rId59"/>
    <p:sldLayoutId id="2147483983" r:id="rId60"/>
    <p:sldLayoutId id="2147483984" r:id="rId61"/>
    <p:sldLayoutId id="2147483985" r:id="rId62"/>
    <p:sldLayoutId id="2147483986" r:id="rId63"/>
    <p:sldLayoutId id="2147483987" r:id="rId64"/>
    <p:sldLayoutId id="2147483988" r:id="rId65"/>
    <p:sldLayoutId id="2147483989" r:id="rId66"/>
    <p:sldLayoutId id="2147483990" r:id="rId67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 Nova Light" panose="020B03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600" b="1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3200" b="0" kern="1200" baseline="0">
          <a:solidFill>
            <a:schemeClr val="tx2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4000" b="1" kern="1200">
          <a:solidFill>
            <a:schemeClr val="tx2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3300" b="1" kern="1200" baseline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62" userDrawn="1">
          <p15:clr>
            <a:srgbClr val="F26B43"/>
          </p15:clr>
        </p15:guide>
        <p15:guide id="7" orient="horz" pos="385" userDrawn="1">
          <p15:clr>
            <a:srgbClr val="F26B43"/>
          </p15:clr>
        </p15:guide>
        <p15:guide id="8" pos="2560" userDrawn="1">
          <p15:clr>
            <a:srgbClr val="A4A3A4"/>
          </p15:clr>
        </p15:guide>
        <p15:guide id="9" orient="horz" pos="1109" userDrawn="1">
          <p15:clr>
            <a:srgbClr val="F26B43"/>
          </p15:clr>
        </p15:guide>
        <p15:guide id="10" pos="2741" userDrawn="1">
          <p15:clr>
            <a:srgbClr val="A4A3A4"/>
          </p15:clr>
        </p15:guide>
        <p15:guide id="11" orient="horz" pos="3786" userDrawn="1">
          <p15:clr>
            <a:srgbClr val="F26B43"/>
          </p15:clr>
        </p15:guide>
        <p15:guide id="14" pos="4936" userDrawn="1">
          <p15:clr>
            <a:srgbClr val="A4A3A4"/>
          </p15:clr>
        </p15:guide>
        <p15:guide id="15" pos="5118" userDrawn="1">
          <p15:clr>
            <a:srgbClr val="A4A3A4"/>
          </p15:clr>
        </p15:guide>
        <p15:guide id="16" orient="horz" pos="4052" userDrawn="1">
          <p15:clr>
            <a:srgbClr val="A4A3A4"/>
          </p15:clr>
        </p15:guide>
        <p15:guide id="20" pos="73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C9D240-3A83-F798-2087-4456E67D59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2707" r="-5" b="9597"/>
          <a:stretch/>
        </p:blipFill>
        <p:spPr>
          <a:xfrm>
            <a:off x="107999" y="108000"/>
            <a:ext cx="11977200" cy="623065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B3060-CEE9-A85A-AB60-A449CE91A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2E6A7AD-DCD0-4D0F-9650-D3F213C84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43" y="2490363"/>
            <a:ext cx="4798800" cy="813600"/>
          </a:xfrm>
        </p:spPr>
        <p:txBody>
          <a:bodyPr/>
          <a:lstStyle/>
          <a:p>
            <a:r>
              <a:rPr lang="en-GB" sz="4000" err="1">
                <a:latin typeface="Core Sans NR 55 Medium" panose="020F0603030302020204" pitchFamily="34" charset="0"/>
              </a:rPr>
              <a:t>Markaðsherferð</a:t>
            </a:r>
            <a:endParaRPr lang="en-GB" sz="4000">
              <a:latin typeface="Core Sans NR 55 Medium" panose="020F060303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C8D2B-04F3-8B85-75C8-C39049314FFE}"/>
              </a:ext>
            </a:extLst>
          </p:cNvPr>
          <p:cNvSpPr txBox="1"/>
          <p:nvPr/>
        </p:nvSpPr>
        <p:spPr>
          <a:xfrm>
            <a:off x="574675" y="6499925"/>
            <a:ext cx="298667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50" dirty="0">
                <a:latin typeface="Core Sans NR 35 Light" panose="020F0303030302020204" pitchFamily="34" charset="0"/>
              </a:rPr>
              <a:t>Útgáfa 3 / Janúar 2024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687406-1C9A-4006-A176-9B85395C2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3442170"/>
            <a:ext cx="4798800" cy="56474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420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748CD64-9A35-9F37-3EF9-EF3DC0DFB03B}"/>
              </a:ext>
            </a:extLst>
          </p:cNvPr>
          <p:cNvSpPr/>
          <p:nvPr/>
        </p:nvSpPr>
        <p:spPr>
          <a:xfrm>
            <a:off x="107950" y="107999"/>
            <a:ext cx="11976050" cy="6640463"/>
          </a:xfrm>
          <a:prstGeom prst="round2DiagRect">
            <a:avLst>
              <a:gd name="adj1" fmla="val 0"/>
              <a:gd name="adj2" fmla="val 4191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 err="1"/>
          </a:p>
        </p:txBody>
      </p:sp>
      <p:pic>
        <p:nvPicPr>
          <p:cNvPr id="6" name="Picture 5" descr="A paint brush on top of a can of blue paint&#10;&#10;Description automatically generated with medium confidence">
            <a:extLst>
              <a:ext uri="{FF2B5EF4-FFF2-40B4-BE49-F238E27FC236}">
                <a16:creationId xmlns:a16="http://schemas.microsoft.com/office/drawing/2014/main" id="{6819F020-81F5-C144-0766-C01534B4B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00" y="1169895"/>
            <a:ext cx="5231755" cy="523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4F08282-3796-5B80-BE75-A8B733A1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432550"/>
            <a:ext cx="540000" cy="221808"/>
          </a:xfrm>
        </p:spPr>
        <p:txBody>
          <a:bodyPr/>
          <a:lstStyle/>
          <a:p>
            <a:fld id="{FEC3B1A6-4FBC-4EF4-B95F-5F5000746886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C703AC-CF8D-5746-5D90-64423AEEBBC4}"/>
              </a:ext>
            </a:extLst>
          </p:cNvPr>
          <p:cNvSpPr txBox="1">
            <a:spLocks/>
          </p:cNvSpPr>
          <p:nvPr/>
        </p:nvSpPr>
        <p:spPr>
          <a:xfrm>
            <a:off x="480804" y="587742"/>
            <a:ext cx="11037888" cy="541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1" dirty="0">
                <a:solidFill>
                  <a:srgbClr val="1E5A2F"/>
                </a:solidFill>
                <a:latin typeface="Core Sans NR 65 Bold" panose="020F0703030302020204" pitchFamily="34" charset="0"/>
                <a:cs typeface="CordiaUPC" panose="020B0304020202020204" pitchFamily="34" charset="-34"/>
              </a:rPr>
              <a:t>Dæmi um hvernig má nýta merkið og herferðina</a:t>
            </a:r>
            <a:endParaRPr lang="sv-SE" b="1" dirty="0">
              <a:solidFill>
                <a:schemeClr val="bg1"/>
              </a:solidFill>
              <a:latin typeface="Core Sans NR 55 Medium" panose="020F0603030302020204" pitchFamily="34" charset="0"/>
              <a:cs typeface="CordiaUPC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7CEDF5-BBE3-F9D9-C716-A8214001EEAD}"/>
              </a:ext>
            </a:extLst>
          </p:cNvPr>
          <p:cNvSpPr/>
          <p:nvPr/>
        </p:nvSpPr>
        <p:spPr>
          <a:xfrm>
            <a:off x="1184017" y="3169148"/>
            <a:ext cx="4247729" cy="1926634"/>
          </a:xfrm>
          <a:prstGeom prst="rect">
            <a:avLst/>
          </a:prstGeom>
          <a:solidFill>
            <a:srgbClr val="000000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34F0D-7721-1605-4D3D-E3AD9B1A56E0}"/>
              </a:ext>
            </a:extLst>
          </p:cNvPr>
          <p:cNvSpPr txBox="1"/>
          <p:nvPr/>
        </p:nvSpPr>
        <p:spPr>
          <a:xfrm>
            <a:off x="1231336" y="3318764"/>
            <a:ext cx="41260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Við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völdum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Svaninn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því í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hann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er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ein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strangasta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umhverfisvottun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í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heimi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488F7B-7159-2B62-43CE-D759CEBA200A}"/>
              </a:ext>
            </a:extLst>
          </p:cNvPr>
          <p:cNvSpPr txBox="1"/>
          <p:nvPr/>
        </p:nvSpPr>
        <p:spPr>
          <a:xfrm>
            <a:off x="5390680" y="5992103"/>
            <a:ext cx="9630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800">
                <a:latin typeface="Core Sans NR 45 Regular" panose="020F0503030302020204" pitchFamily="34" charset="0"/>
              </a:rPr>
              <a:t>Erfitt að hljóta.</a:t>
            </a:r>
          </a:p>
          <a:p>
            <a:pPr algn="ctr"/>
            <a:r>
              <a:rPr lang="sv-SE" sz="800">
                <a:latin typeface="Core Sans NR 45 Regular" panose="020F0503030302020204" pitchFamily="34" charset="0"/>
              </a:rPr>
              <a:t>Auðvelt að njóta.</a:t>
            </a:r>
          </a:p>
        </p:txBody>
      </p:sp>
      <p:pic>
        <p:nvPicPr>
          <p:cNvPr id="19" name="Picture 18" descr="A blue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65CE445-0B1D-DBDD-2B18-820364099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3" y="1261543"/>
            <a:ext cx="1152712" cy="9643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584BCC-654E-2EB5-0A93-385B90D52181}"/>
              </a:ext>
            </a:extLst>
          </p:cNvPr>
          <p:cNvSpPr/>
          <p:nvPr/>
        </p:nvSpPr>
        <p:spPr>
          <a:xfrm>
            <a:off x="6767519" y="1152047"/>
            <a:ext cx="4027251" cy="5218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 err="1"/>
          </a:p>
        </p:txBody>
      </p:sp>
      <p:pic>
        <p:nvPicPr>
          <p:cNvPr id="13" name="Picture 12" descr="A purple circ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4FE4A84-801A-6EB7-E21C-199DDDD2B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62" y="1717065"/>
            <a:ext cx="957009" cy="9627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0CB786-6FB7-5D4B-326F-F6887A5E55F7}"/>
              </a:ext>
            </a:extLst>
          </p:cNvPr>
          <p:cNvSpPr txBox="1"/>
          <p:nvPr/>
        </p:nvSpPr>
        <p:spPr>
          <a:xfrm>
            <a:off x="9585117" y="5722833"/>
            <a:ext cx="9630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800">
                <a:latin typeface="Core Sans NR 45 Regular" panose="020F0503030302020204" pitchFamily="34" charset="0"/>
              </a:rPr>
              <a:t>Erfitt að hljóta.</a:t>
            </a:r>
          </a:p>
          <a:p>
            <a:pPr algn="ctr"/>
            <a:r>
              <a:rPr lang="sv-SE" sz="800">
                <a:latin typeface="Core Sans NR 45 Regular" panose="020F0503030302020204" pitchFamily="34" charset="0"/>
              </a:rPr>
              <a:t>Auðvelt að njóta.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53304A-4D1B-0717-633A-15ED9338ED31}"/>
              </a:ext>
            </a:extLst>
          </p:cNvPr>
          <p:cNvSpPr txBox="1"/>
          <p:nvPr/>
        </p:nvSpPr>
        <p:spPr>
          <a:xfrm>
            <a:off x="7040485" y="1418704"/>
            <a:ext cx="29249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Já</a:t>
            </a:r>
            <a:r>
              <a:rPr lang="en-US" sz="18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1800" b="1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okkur</a:t>
            </a:r>
            <a:r>
              <a:rPr lang="en-US" sz="18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b="1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tókst</a:t>
            </a:r>
            <a:r>
              <a:rPr lang="en-US" sz="18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b="1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það</a:t>
            </a:r>
            <a:r>
              <a:rPr lang="en-US" sz="18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! </a:t>
            </a:r>
            <a:r>
              <a:rPr lang="en-GB" sz="18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 </a:t>
            </a:r>
            <a:endParaRPr lang="sv-SE" sz="1800" b="1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EE760D-15C4-E71D-387E-DB389F522A7B}"/>
              </a:ext>
            </a:extLst>
          </p:cNvPr>
          <p:cNvSpPr txBox="1"/>
          <p:nvPr/>
        </p:nvSpPr>
        <p:spPr>
          <a:xfrm>
            <a:off x="1231336" y="4127009"/>
            <a:ext cx="42004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Við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gerðum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það fyrir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þig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8EEC6D-2568-5193-8FB0-BDD009E986B1}"/>
              </a:ext>
            </a:extLst>
          </p:cNvPr>
          <p:cNvSpPr txBox="1"/>
          <p:nvPr/>
        </p:nvSpPr>
        <p:spPr>
          <a:xfrm>
            <a:off x="1213998" y="4633299"/>
            <a:ext cx="42004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Og </a:t>
            </a:r>
            <a:r>
              <a:rPr lang="en-GB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umhverfið</a:t>
            </a:r>
            <a:r>
              <a:rPr lang="en-GB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1" name="Picture 10" descr="An orange lawn chair&#10;&#10;Description automatically generated with medium confidence">
            <a:extLst>
              <a:ext uri="{FF2B5EF4-FFF2-40B4-BE49-F238E27FC236}">
                <a16:creationId xmlns:a16="http://schemas.microsoft.com/office/drawing/2014/main" id="{4BF38ADD-1266-4C9D-83F9-390425450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749" y="2742826"/>
            <a:ext cx="1263255" cy="1638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C0BF60-FA17-08C0-48DA-E61DD2C03FF0}"/>
              </a:ext>
            </a:extLst>
          </p:cNvPr>
          <p:cNvSpPr txBox="1"/>
          <p:nvPr/>
        </p:nvSpPr>
        <p:spPr>
          <a:xfrm>
            <a:off x="7040485" y="1818353"/>
            <a:ext cx="2067469" cy="41088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Við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völdum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Svaninn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því í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hann</a:t>
            </a:r>
            <a:endParaRPr lang="en-GB" sz="115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er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ein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strangasta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umhverfisvottun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í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heimi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b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Við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gerðum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það fyrir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þig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b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Og </a:t>
            </a:r>
            <a:r>
              <a:rPr lang="en-GB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umhverfið</a:t>
            </a:r>
            <a:r>
              <a:rPr lang="en-GB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sv-SE" sz="115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15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Svanurinn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skoðar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ekki bara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eitt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atriði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sem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snertir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umhverfið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–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heldur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öll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sem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skipta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máli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Allt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frá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auðlindum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og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efnum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til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loftslags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og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líffræðilegrar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fjölbreytni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Og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það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í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gegnum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allan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lífsferil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vörunnar</a:t>
            </a:r>
            <a:r>
              <a:rPr lang="en-US" sz="1150">
                <a:latin typeface="+mj-lt"/>
                <a:ea typeface="Calibri" panose="020F0502020204030204" pitchFamily="34" charset="0"/>
              </a:rPr>
              <a:t>.</a:t>
            </a:r>
            <a:endParaRPr lang="en-US" sz="115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</a:br>
            <a:endParaRPr lang="sv-SE" sz="115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Svanurinn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skoðar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hráefni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framleiðslu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notkun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endurnotkun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endurvinnslu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og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úrgang</a:t>
            </a:r>
            <a:endParaRPr lang="en-US" sz="115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150"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Okkur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tókst</a:t>
            </a:r>
            <a:r>
              <a:rPr lang="en-US" sz="115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15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það</a:t>
            </a:r>
            <a:r>
              <a:rPr lang="en-US" sz="1150">
                <a:latin typeface="+mj-lt"/>
                <a:ea typeface="Calibri" panose="020F0502020204030204" pitchFamily="34" charset="0"/>
              </a:rPr>
              <a:t>.</a:t>
            </a:r>
            <a:r>
              <a:rPr lang="en-GB" sz="11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 </a:t>
            </a:r>
            <a:endParaRPr lang="sv-SE" sz="11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US" sz="14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   </a:t>
            </a:r>
            <a:endParaRPr lang="en-GB" sz="1400" b="1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20" name="Picture 19" descr="A picture containing logo, font, graphics, circle&#10;&#10;Description automatically generated">
            <a:extLst>
              <a:ext uri="{FF2B5EF4-FFF2-40B4-BE49-F238E27FC236}">
                <a16:creationId xmlns:a16="http://schemas.microsoft.com/office/drawing/2014/main" id="{283608D2-22CC-4680-AD9F-AAE7EFE2E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19" y="5061989"/>
            <a:ext cx="624589" cy="628336"/>
          </a:xfrm>
          <a:prstGeom prst="rect">
            <a:avLst/>
          </a:prstGeom>
        </p:spPr>
      </p:pic>
      <p:pic>
        <p:nvPicPr>
          <p:cNvPr id="21" name="Picture 20" descr="A picture containing logo, font, graphics, circle&#10;&#10;Description automatically generated">
            <a:extLst>
              <a:ext uri="{FF2B5EF4-FFF2-40B4-BE49-F238E27FC236}">
                <a16:creationId xmlns:a16="http://schemas.microsoft.com/office/drawing/2014/main" id="{92F192C1-07B2-4CFE-916A-5B20B0966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49" y="5365523"/>
            <a:ext cx="624589" cy="62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C8FB7C-7F62-0AC8-674E-6006F954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Innblástur</a:t>
            </a:r>
            <a:r>
              <a:rPr lang="en-AU" b="1" dirty="0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 </a:t>
            </a:r>
            <a:r>
              <a:rPr lang="en-AU" b="1" dirty="0" err="1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fyrir</a:t>
            </a:r>
            <a:r>
              <a:rPr lang="en-AU" b="1" dirty="0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 </a:t>
            </a:r>
            <a:r>
              <a:rPr lang="en-AU" b="1" dirty="0" err="1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samfélagsmiðla</a:t>
            </a:r>
            <a:r>
              <a:rPr lang="en-AU" b="1" dirty="0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 - </a:t>
            </a:r>
            <a:r>
              <a:rPr lang="en-AU" b="1" dirty="0" err="1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dæmi</a:t>
            </a:r>
            <a:endParaRPr lang="en-AU" b="1" dirty="0">
              <a:solidFill>
                <a:srgbClr val="1E5A2F"/>
              </a:solidFill>
              <a:latin typeface="Core Sans NR 65 Bold" panose="020F0703030302020204" pitchFamily="34" charset="0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9339C7-7A2D-7414-B86E-DD5D84897B4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6263" y="3002144"/>
            <a:ext cx="2628000" cy="3076227"/>
          </a:xfrm>
        </p:spPr>
        <p:txBody>
          <a:bodyPr/>
          <a:lstStyle/>
          <a:p>
            <a:pPr marL="0" indent="0">
              <a:buNone/>
            </a:pPr>
            <a:r>
              <a:rPr lang="en-GB" sz="1400" u="sng" err="1">
                <a:solidFill>
                  <a:schemeClr val="tx1"/>
                </a:solidFill>
                <a:ea typeface="+mn-lt"/>
                <a:cs typeface="+mn-lt"/>
              </a:rPr>
              <a:t>Dæmi</a:t>
            </a:r>
            <a:r>
              <a:rPr lang="en-GB" sz="1400" u="sng">
                <a:solidFill>
                  <a:schemeClr val="tx1"/>
                </a:solidFill>
                <a:ea typeface="+mn-lt"/>
                <a:cs typeface="+mn-lt"/>
              </a:rPr>
              <a:t> 1</a:t>
            </a:r>
          </a:p>
          <a:p>
            <a:pPr marL="0" indent="0">
              <a:buNone/>
            </a:pP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Við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völdum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Svansmerkið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– og það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valdi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okkur!</a:t>
            </a:r>
            <a:br>
              <a:rPr lang="en-GB" sz="1400">
                <a:solidFill>
                  <a:schemeClr val="tx1"/>
                </a:solidFill>
                <a:ea typeface="+mn-lt"/>
                <a:cs typeface="+mn-lt"/>
              </a:rPr>
            </a:br>
            <a:endParaRPr lang="en-GB" sz="1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Margar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/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flestar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/allar okkar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vörur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hafa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staðist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strangar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kröfur Svansins.</a:t>
            </a:r>
            <a:br>
              <a:rPr lang="en-GB" sz="1400">
                <a:solidFill>
                  <a:schemeClr val="tx1"/>
                </a:solidFill>
                <a:ea typeface="+mn-lt"/>
                <a:cs typeface="+mn-lt"/>
              </a:rPr>
            </a:br>
            <a:endParaRPr lang="en-GB" sz="1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Við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höfum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unnið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hörðum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höndum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Svansvottuninni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okkar –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til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auðvelda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ykkur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valið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.</a:t>
            </a:r>
            <a:br>
              <a:rPr lang="en-GB" sz="1400">
                <a:solidFill>
                  <a:schemeClr val="tx1"/>
                </a:solidFill>
                <a:ea typeface="+mn-lt"/>
                <a:cs typeface="+mn-lt"/>
              </a:rPr>
            </a:br>
            <a:endParaRPr lang="sv-SE">
              <a:solidFill>
                <a:schemeClr val="tx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F22A23E-E384-34BF-CD2A-53A9BB98F8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A6CAA2-476B-A55D-84B4-AA68D3F2F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50" y="984819"/>
            <a:ext cx="80744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sv-SE" sz="1400" dirty="0"/>
              <a:t>Hér má sjá </a:t>
            </a:r>
            <a:r>
              <a:rPr lang="en-GB" altLang="sv-SE" sz="1400" dirty="0" err="1"/>
              <a:t>auka</a:t>
            </a:r>
            <a:r>
              <a:rPr lang="en-GB" altLang="sv-SE" sz="1400" dirty="0"/>
              <a:t> </a:t>
            </a:r>
            <a:r>
              <a:rPr lang="en-GB" altLang="sv-SE" sz="1400" dirty="0" err="1"/>
              <a:t>texta</a:t>
            </a:r>
            <a:r>
              <a:rPr lang="en-GB" altLang="sv-SE" sz="1400" dirty="0"/>
              <a:t> </a:t>
            </a:r>
            <a:r>
              <a:rPr lang="en-GB" altLang="sv-SE" sz="1400" dirty="0" err="1"/>
              <a:t>sem</a:t>
            </a:r>
            <a:r>
              <a:rPr lang="en-GB" altLang="sv-SE" sz="1400" dirty="0"/>
              <a:t> eru </a:t>
            </a:r>
            <a:r>
              <a:rPr lang="en-GB" altLang="sv-SE" sz="1400" dirty="0" err="1"/>
              <a:t>ætlaðir</a:t>
            </a:r>
            <a:r>
              <a:rPr lang="en-GB" altLang="sv-SE" sz="1400" dirty="0"/>
              <a:t> </a:t>
            </a:r>
            <a:r>
              <a:rPr lang="en-GB" altLang="sv-SE" sz="1400" dirty="0" err="1"/>
              <a:t>sem</a:t>
            </a:r>
            <a:r>
              <a:rPr lang="en-GB" altLang="sv-SE" sz="1400" dirty="0"/>
              <a:t> </a:t>
            </a:r>
            <a:r>
              <a:rPr lang="en-GB" altLang="sv-SE" sz="1400" dirty="0" err="1"/>
              <a:t>innblástur</a:t>
            </a:r>
            <a:r>
              <a:rPr lang="en-GB" altLang="sv-SE" sz="1400" dirty="0"/>
              <a:t> fyrir </a:t>
            </a:r>
            <a:r>
              <a:rPr lang="en-GB" altLang="sv-SE" sz="1400" dirty="0" err="1"/>
              <a:t>samfélagsmiðla</a:t>
            </a:r>
            <a:r>
              <a:rPr lang="en-GB" altLang="sv-SE" sz="1400" dirty="0"/>
              <a:t>, </a:t>
            </a:r>
            <a:r>
              <a:rPr lang="en-GB" altLang="sv-SE" sz="1400" dirty="0" err="1"/>
              <a:t>auðvitað</a:t>
            </a:r>
            <a:r>
              <a:rPr lang="en-GB" altLang="sv-SE" sz="1400" dirty="0"/>
              <a:t> með </a:t>
            </a:r>
            <a:r>
              <a:rPr lang="en-GB" altLang="sv-SE" sz="1400" dirty="0" err="1"/>
              <a:t>þann</a:t>
            </a:r>
            <a:r>
              <a:rPr lang="en-GB" altLang="sv-SE" sz="1400" dirty="0"/>
              <a:t> sama </a:t>
            </a:r>
            <a:r>
              <a:rPr lang="en-GB" altLang="sv-SE" sz="1400" dirty="0" err="1"/>
              <a:t>tilgang</a:t>
            </a:r>
            <a:r>
              <a:rPr lang="en-GB" altLang="sv-SE" sz="1400" dirty="0"/>
              <a:t> í huga að sýna ykkur </a:t>
            </a:r>
            <a:r>
              <a:rPr lang="en-GB" altLang="sv-SE" sz="1400" dirty="0" err="1"/>
              <a:t>sem</a:t>
            </a:r>
            <a:r>
              <a:rPr lang="en-GB" altLang="sv-SE" sz="1400" dirty="0"/>
              <a:t> </a:t>
            </a:r>
            <a:r>
              <a:rPr lang="en-GB" altLang="sv-SE" sz="1400" dirty="0" err="1"/>
              <a:t>hetjurnar</a:t>
            </a:r>
            <a:r>
              <a:rPr lang="en-GB" altLang="sv-SE" sz="1400" dirty="0"/>
              <a:t> </a:t>
            </a:r>
            <a:r>
              <a:rPr lang="en-GB" altLang="sv-SE" sz="1400" dirty="0" err="1"/>
              <a:t>sem</a:t>
            </a:r>
            <a:r>
              <a:rPr lang="en-GB" altLang="sv-SE" sz="1400" dirty="0"/>
              <a:t> </a:t>
            </a:r>
            <a:r>
              <a:rPr lang="en-GB" altLang="sv-SE" sz="1400" dirty="0" err="1"/>
              <a:t>stóðust</a:t>
            </a:r>
            <a:r>
              <a:rPr lang="en-GB" altLang="sv-SE" sz="1400" dirty="0"/>
              <a:t> </a:t>
            </a:r>
            <a:r>
              <a:rPr lang="en-GB" altLang="sv-SE" sz="1400" dirty="0" err="1"/>
              <a:t>vottunina</a:t>
            </a:r>
            <a:r>
              <a:rPr lang="en-GB" altLang="sv-SE" sz="1400" dirty="0"/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tx1"/>
                </a:solidFill>
              </a:rPr>
              <a:t>Endilega </a:t>
            </a:r>
            <a:r>
              <a:rPr lang="en-GB" sz="1400" dirty="0" err="1">
                <a:solidFill>
                  <a:schemeClr val="tx1"/>
                </a:solidFill>
              </a:rPr>
              <a:t>afritið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þessa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texta</a:t>
            </a:r>
            <a:r>
              <a:rPr lang="en-GB" sz="1400" dirty="0">
                <a:solidFill>
                  <a:schemeClr val="tx1"/>
                </a:solidFill>
              </a:rPr>
              <a:t> og </a:t>
            </a:r>
            <a:r>
              <a:rPr lang="en-GB" sz="1400" dirty="0" err="1">
                <a:solidFill>
                  <a:schemeClr val="tx1"/>
                </a:solidFill>
              </a:rPr>
              <a:t>nýtið</a:t>
            </a:r>
            <a:r>
              <a:rPr lang="en-GB" sz="1400" dirty="0">
                <a:solidFill>
                  <a:schemeClr val="tx1"/>
                </a:solidFill>
              </a:rPr>
              <a:t> að </a:t>
            </a:r>
            <a:r>
              <a:rPr lang="en-GB" sz="1400" dirty="0" err="1">
                <a:solidFill>
                  <a:schemeClr val="tx1"/>
                </a:solidFill>
              </a:rPr>
              <a:t>vild</a:t>
            </a:r>
            <a:r>
              <a:rPr lang="en-GB" sz="1400" dirty="0">
                <a:solidFill>
                  <a:schemeClr val="tx1"/>
                </a:solidFill>
              </a:rPr>
              <a:t> þegar þið </a:t>
            </a:r>
            <a:r>
              <a:rPr lang="en-GB" sz="1400" dirty="0" err="1">
                <a:solidFill>
                  <a:schemeClr val="tx1"/>
                </a:solidFill>
              </a:rPr>
              <a:t>miðlið</a:t>
            </a:r>
            <a:r>
              <a:rPr lang="en-GB" sz="1400" dirty="0">
                <a:solidFill>
                  <a:schemeClr val="tx1"/>
                </a:solidFill>
              </a:rPr>
              <a:t> ykkar </a:t>
            </a:r>
            <a:r>
              <a:rPr lang="en-GB" sz="1400" dirty="0" err="1">
                <a:solidFill>
                  <a:schemeClr val="tx1"/>
                </a:solidFill>
              </a:rPr>
              <a:t>reynslu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af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Svansmerkinu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  <a:endParaRPr kumimoji="0" lang="en-GB" altLang="sv-S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FBCCE3-6764-2EAA-428F-44EC945B800B}"/>
              </a:ext>
            </a:extLst>
          </p:cNvPr>
          <p:cNvGrpSpPr/>
          <p:nvPr/>
        </p:nvGrpSpPr>
        <p:grpSpPr>
          <a:xfrm>
            <a:off x="9016049" y="1236368"/>
            <a:ext cx="2794378" cy="4842004"/>
            <a:chOff x="8754473" y="1208762"/>
            <a:chExt cx="2794378" cy="4875742"/>
          </a:xfrm>
        </p:grpSpPr>
        <p:pic>
          <p:nvPicPr>
            <p:cNvPr id="10" name="Picture 9" descr="A group of trees in the fog&#10;&#10;Description automatically generated with low confidence">
              <a:extLst>
                <a:ext uri="{FF2B5EF4-FFF2-40B4-BE49-F238E27FC236}">
                  <a16:creationId xmlns:a16="http://schemas.microsoft.com/office/drawing/2014/main" id="{433FA8EE-5986-C36D-335A-CAAF92C63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4"/>
            <a:stretch/>
          </p:blipFill>
          <p:spPr>
            <a:xfrm>
              <a:off x="9089538" y="1456152"/>
              <a:ext cx="2112268" cy="451520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594B06D-9A4A-5C85-B990-0F54B43085D5}"/>
                </a:ext>
              </a:extLst>
            </p:cNvPr>
            <p:cNvGrpSpPr/>
            <p:nvPr/>
          </p:nvGrpSpPr>
          <p:grpSpPr>
            <a:xfrm>
              <a:off x="8754473" y="1208762"/>
              <a:ext cx="2794378" cy="4875742"/>
              <a:chOff x="8178011" y="1045670"/>
              <a:chExt cx="2794378" cy="4952927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C6963C16-CA0A-47B4-F115-B8247829EC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8011" y="1045670"/>
                <a:ext cx="2794378" cy="49529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738C70-5171-B775-A69F-C1456A3D314B}"/>
                  </a:ext>
                </a:extLst>
              </p:cNvPr>
              <p:cNvSpPr txBox="1"/>
              <p:nvPr/>
            </p:nvSpPr>
            <p:spPr>
              <a:xfrm>
                <a:off x="8756183" y="2042159"/>
                <a:ext cx="1724808" cy="2455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Svansvottunarferlið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er ekki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auðvelt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,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einmitt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þess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vegna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völdum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við það.</a:t>
                </a:r>
                <a:br>
                  <a:rPr lang="en-GB" sz="1200" u="sng" dirty="0">
                    <a:solidFill>
                      <a:schemeClr val="tx1"/>
                    </a:solidFill>
                    <a:ea typeface="+mn-lt"/>
                    <a:cs typeface="+mn-lt"/>
                  </a:rPr>
                </a:br>
                <a:endParaRPr lang="en-GB" sz="1200" u="sng" dirty="0">
                  <a:solidFill>
                    <a:schemeClr val="tx1"/>
                  </a:solidFill>
                  <a:ea typeface="+mn-lt"/>
                  <a:cs typeface="+mn-lt"/>
                </a:endParaRPr>
              </a:p>
              <a:p>
                <a:pPr marL="0" indent="0" algn="ctr">
                  <a:buNone/>
                </a:pP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Það eru kannski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engin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geimvísindi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, en við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vinnum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alla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daga í því að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auðvelda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þér að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velja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rétt fyrir </a:t>
                </a: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umhverfið</a:t>
                </a:r>
                <a:b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</a:br>
                <a:b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</a:b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Svansmerkið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en-GB" sz="120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Harðar</a:t>
                </a:r>
                <a:r>
                  <a:rPr lang="en-GB" sz="1200" dirty="0">
                    <a:solidFill>
                      <a:schemeClr val="tx1"/>
                    </a:solidFill>
                    <a:ea typeface="+mn-lt"/>
                    <a:cs typeface="+mn-lt"/>
                  </a:rPr>
                  <a:t> kröfur</a:t>
                </a:r>
              </a:p>
              <a:p>
                <a:pPr marL="0" indent="0" algn="ctr">
                  <a:buNone/>
                </a:pPr>
                <a:r>
                  <a:rPr lang="en-GB" sz="1200" noProof="0" dirty="0" err="1">
                    <a:ea typeface="+mn-lt"/>
                    <a:cs typeface="+mn-lt"/>
                  </a:rPr>
                  <a:t>Auðvelt</a:t>
                </a:r>
                <a:r>
                  <a:rPr lang="en-GB" sz="1200" noProof="0" dirty="0">
                    <a:ea typeface="+mn-lt"/>
                    <a:cs typeface="+mn-lt"/>
                  </a:rPr>
                  <a:t> </a:t>
                </a:r>
                <a:r>
                  <a:rPr lang="en-GB" sz="1200" dirty="0" err="1">
                    <a:ea typeface="+mn-lt"/>
                    <a:cs typeface="+mn-lt"/>
                  </a:rPr>
                  <a:t>val</a:t>
                </a:r>
                <a:endParaRPr lang="sv-SE" sz="1200" noProof="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3" descr="A green and white circle with a bird in it&#10;&#10;Description automatically generated with low confidence">
                <a:extLst>
                  <a:ext uri="{FF2B5EF4-FFF2-40B4-BE49-F238E27FC236}">
                    <a16:creationId xmlns:a16="http://schemas.microsoft.com/office/drawing/2014/main" id="{A816CA94-10D5-3095-A0D8-518E1FDA9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0969" y="4943167"/>
                <a:ext cx="536347" cy="667409"/>
              </a:xfrm>
              <a:prstGeom prst="rect">
                <a:avLst/>
              </a:prstGeom>
            </p:spPr>
          </p:pic>
        </p:grpSp>
      </p:grp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E0BF36B-4BD8-BFA7-A0D7-AB6CCEDAF68F}"/>
              </a:ext>
            </a:extLst>
          </p:cNvPr>
          <p:cNvSpPr txBox="1">
            <a:spLocks/>
          </p:cNvSpPr>
          <p:nvPr/>
        </p:nvSpPr>
        <p:spPr>
          <a:xfrm>
            <a:off x="3356205" y="2476163"/>
            <a:ext cx="2628000" cy="3590894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vert="horz" lIns="72000" tIns="72000" rIns="72000" bIns="7200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4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33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err="1">
                <a:solidFill>
                  <a:schemeClr val="tx1"/>
                </a:solidFill>
                <a:ea typeface="+mn-lt"/>
                <a:cs typeface="+mn-lt"/>
              </a:rPr>
              <a:t>Dæmi</a:t>
            </a:r>
            <a:r>
              <a:rPr lang="en-GB" sz="1400" u="sng">
                <a:solidFill>
                  <a:schemeClr val="tx1"/>
                </a:solidFill>
                <a:ea typeface="+mn-lt"/>
                <a:cs typeface="+mn-lt"/>
              </a:rPr>
              <a:t> 2</a:t>
            </a:r>
          </a:p>
          <a:p>
            <a:pPr marL="0" indent="0">
              <a:buNone/>
            </a:pP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Svansvottunarferlið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er ekki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auðvelt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,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einmitt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þess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vegna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völdum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við það.</a:t>
            </a:r>
            <a:br>
              <a:rPr lang="en-GB" sz="1400" u="sng">
                <a:solidFill>
                  <a:schemeClr val="tx1"/>
                </a:solidFill>
                <a:ea typeface="+mn-lt"/>
                <a:cs typeface="+mn-lt"/>
              </a:rPr>
            </a:br>
            <a:endParaRPr lang="en-GB" sz="1400" u="sng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Það eru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kannski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engin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geimvísindi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, en við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vinnum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alla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daga í því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auðvelda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þér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velja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rétt fyrir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umhverfið</a:t>
            </a:r>
            <a:br>
              <a:rPr lang="en-GB" sz="1400">
                <a:solidFill>
                  <a:schemeClr val="tx1"/>
                </a:solidFill>
                <a:ea typeface="+mn-lt"/>
                <a:cs typeface="+mn-lt"/>
              </a:rPr>
            </a:br>
            <a:br>
              <a:rPr lang="en-GB" sz="140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Svansmerkið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–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Erfitt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hljóta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.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Auðvelt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njóta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.</a:t>
            </a:r>
            <a:endParaRPr lang="sv-SE" sz="1400" noProof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u="sng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642BE1F-06B8-ADC0-A521-6D5C9AC2B82E}"/>
              </a:ext>
            </a:extLst>
          </p:cNvPr>
          <p:cNvSpPr txBox="1">
            <a:spLocks/>
          </p:cNvSpPr>
          <p:nvPr/>
        </p:nvSpPr>
        <p:spPr>
          <a:xfrm>
            <a:off x="6137901" y="1964951"/>
            <a:ext cx="2628000" cy="4102106"/>
          </a:xfrm>
          <a:prstGeom prst="round2DiagRect">
            <a:avLst>
              <a:gd name="adj1" fmla="val 0"/>
              <a:gd name="adj2" fmla="val 6081"/>
            </a:avLst>
          </a:prstGeom>
          <a:solidFill>
            <a:srgbClr val="D9E1D4"/>
          </a:solidFill>
          <a:ln>
            <a:noFill/>
          </a:ln>
        </p:spPr>
        <p:txBody>
          <a:bodyPr vert="horz" lIns="72000" tIns="72000" rIns="72000" bIns="7200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4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33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err="1">
                <a:solidFill>
                  <a:schemeClr val="tx1"/>
                </a:solidFill>
                <a:ea typeface="+mn-lt"/>
                <a:cs typeface="+mn-lt"/>
              </a:rPr>
              <a:t>Dæmi</a:t>
            </a:r>
            <a:r>
              <a:rPr lang="en-GB" sz="1400" u="sng">
                <a:solidFill>
                  <a:schemeClr val="tx1"/>
                </a:solidFill>
                <a:ea typeface="+mn-lt"/>
                <a:cs typeface="+mn-lt"/>
              </a:rPr>
              <a:t> 3</a:t>
            </a:r>
          </a:p>
          <a:p>
            <a:pPr marL="0" indent="0">
              <a:buNone/>
            </a:pP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Það er ekki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auðvelt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að vera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umhverfisvænn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. En við erum ekki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reyna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fara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auðveldu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leiðina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, við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viljum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gera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vel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– fyrir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umhverfið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og fyrir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þig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GB" sz="1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Þess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vegna er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Svansmerkið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og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hans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ströngu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umhverfiskröfur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svona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mikilvægar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GB" sz="1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Lesið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meira um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Svaninn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/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Kynnist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Svaninum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/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Skoðið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allar okkar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Svansvottuðu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GB" sz="1400" err="1">
                <a:solidFill>
                  <a:schemeClr val="tx1"/>
                </a:solidFill>
                <a:ea typeface="+mn-lt"/>
                <a:cs typeface="+mn-lt"/>
              </a:rPr>
              <a:t>vörur</a:t>
            </a:r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 hér: ___ </a:t>
            </a:r>
            <a:br>
              <a:rPr lang="en-GB" sz="1400">
                <a:ea typeface="+mn-lt"/>
                <a:cs typeface="+mn-lt"/>
              </a:rPr>
            </a:br>
            <a:endParaRPr lang="sv-S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9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8032-B04B-E113-0ADD-118A4256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1" y="617344"/>
            <a:ext cx="11037888" cy="650054"/>
          </a:xfrm>
        </p:spPr>
        <p:txBody>
          <a:bodyPr/>
          <a:lstStyle/>
          <a:p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Svona er hægt að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nýta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herferðina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89B36-D17B-AFB3-DF41-929E311248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681" y="1267398"/>
            <a:ext cx="6731611" cy="5050107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 err="1">
                <a:solidFill>
                  <a:schemeClr val="tx1"/>
                </a:solidFill>
                <a:latin typeface="+mj-lt"/>
              </a:rPr>
              <a:t>Dæmi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frá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norðurlöndunum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um hvernig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leyfishafar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hafa nýtt sér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herferðina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br>
              <a:rPr lang="en-GB" sz="1400" dirty="0">
                <a:solidFill>
                  <a:schemeClr val="tx1"/>
                </a:solidFill>
                <a:latin typeface="Core Sans NR 45 Regular" panose="020F0503030302020204" pitchFamily="34" charset="0"/>
              </a:rPr>
            </a:b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The different assets can be downloaded from here: www.nationalpage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8A586-2842-D9C0-2B05-7CDF44FA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B2445E-FAA0-7B6E-C7B8-B358EB962F15}"/>
              </a:ext>
            </a:extLst>
          </p:cNvPr>
          <p:cNvSpPr txBox="1"/>
          <p:nvPr/>
        </p:nvSpPr>
        <p:spPr>
          <a:xfrm>
            <a:off x="8134465" y="1845811"/>
            <a:ext cx="3364251" cy="17235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+mj-lt"/>
              </a:rPr>
              <a:t>Notiði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það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finna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má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í þessu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herferðarsetti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, í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eigin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auglýsingar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eða á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eigin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miðla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hvar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er! </a:t>
            </a: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GB" sz="1600" dirty="0">
                <a:solidFill>
                  <a:schemeClr val="bg1"/>
                </a:solidFill>
                <a:latin typeface="+mj-lt"/>
              </a:rPr>
              <a:t>Og ekki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hika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við að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deila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myndböndum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Svansins á ykkar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eigin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miðla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82D46-F3F2-46AA-8CE0-76F7881D8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" r="1"/>
          <a:stretch/>
        </p:blipFill>
        <p:spPr>
          <a:xfrm>
            <a:off x="213064" y="1700212"/>
            <a:ext cx="11821773" cy="345757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C22DF7-6612-4003-9AC7-C06F472CCEF6}"/>
              </a:ext>
            </a:extLst>
          </p:cNvPr>
          <p:cNvSpPr txBox="1">
            <a:spLocks/>
          </p:cNvSpPr>
          <p:nvPr/>
        </p:nvSpPr>
        <p:spPr>
          <a:xfrm>
            <a:off x="362935" y="5279435"/>
            <a:ext cx="2575573" cy="4644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6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4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33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Land: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Noregur</a:t>
            </a:r>
            <a:endParaRPr lang="en-GB" sz="16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 err="1">
                <a:solidFill>
                  <a:schemeClr val="tx1"/>
                </a:solidFill>
                <a:latin typeface="+mj-lt"/>
              </a:rPr>
              <a:t>Leyfishafi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Kährs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Norge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56F342-4361-4448-9BD6-E2C4F0076945}"/>
              </a:ext>
            </a:extLst>
          </p:cNvPr>
          <p:cNvSpPr txBox="1">
            <a:spLocks/>
          </p:cNvSpPr>
          <p:nvPr/>
        </p:nvSpPr>
        <p:spPr>
          <a:xfrm>
            <a:off x="3312125" y="5343423"/>
            <a:ext cx="2575573" cy="4644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6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4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33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Land: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Danmörk</a:t>
            </a:r>
            <a:endParaRPr lang="en-GB" sz="16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 err="1">
                <a:solidFill>
                  <a:schemeClr val="tx1"/>
                </a:solidFill>
                <a:latin typeface="+mj-lt"/>
              </a:rPr>
              <a:t>Leyfishafi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Stadsing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	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C35482-46C5-4D58-824D-6965DAF793F7}"/>
              </a:ext>
            </a:extLst>
          </p:cNvPr>
          <p:cNvSpPr txBox="1">
            <a:spLocks/>
          </p:cNvSpPr>
          <p:nvPr/>
        </p:nvSpPr>
        <p:spPr>
          <a:xfrm>
            <a:off x="6304304" y="5343423"/>
            <a:ext cx="2575573" cy="4644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6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4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33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Land: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Svíþjóð</a:t>
            </a:r>
            <a:endParaRPr lang="en-GB" sz="16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 err="1">
                <a:solidFill>
                  <a:schemeClr val="tx1"/>
                </a:solidFill>
                <a:latin typeface="+mj-lt"/>
              </a:rPr>
              <a:t>Leyfishafi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: Depend Cosmetic	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08E7B7A-80F6-4C0C-A409-1A92CB9C8C57}"/>
              </a:ext>
            </a:extLst>
          </p:cNvPr>
          <p:cNvSpPr txBox="1">
            <a:spLocks/>
          </p:cNvSpPr>
          <p:nvPr/>
        </p:nvSpPr>
        <p:spPr>
          <a:xfrm>
            <a:off x="9296483" y="5335827"/>
            <a:ext cx="2575573" cy="4644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6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32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4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33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Land: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Finnland</a:t>
            </a:r>
            <a:endParaRPr lang="en-GB" sz="16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 err="1">
                <a:solidFill>
                  <a:schemeClr val="tx1"/>
                </a:solidFill>
                <a:latin typeface="+mj-lt"/>
              </a:rPr>
              <a:t>Leyfishafi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tx1"/>
                </a:solidFill>
                <a:latin typeface="+mj-lt"/>
              </a:rPr>
              <a:t>Gasum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Oy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3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lying on the grass&#10;&#10;Description automatically generated with low confidence">
            <a:extLst>
              <a:ext uri="{FF2B5EF4-FFF2-40B4-BE49-F238E27FC236}">
                <a16:creationId xmlns:a16="http://schemas.microsoft.com/office/drawing/2014/main" id="{E75B2B2A-43F1-5599-F362-9D5D33B863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56" b="8456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707054-85C2-CEF3-08F3-68968B5727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2C367-1A0B-CAA1-BFA1-0DA552B9E0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761E38-FA4B-9CFE-E46B-E11674537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360" y="905554"/>
            <a:ext cx="9504171" cy="1032555"/>
          </a:xfrm>
        </p:spPr>
        <p:txBody>
          <a:bodyPr/>
          <a:lstStyle/>
          <a:p>
            <a:r>
              <a:rPr lang="sv-SE" sz="6000">
                <a:solidFill>
                  <a:schemeClr val="bg1"/>
                </a:solidFill>
                <a:effectLst/>
              </a:rPr>
              <a:t>#svanurinn</a:t>
            </a:r>
            <a:endParaRPr lang="en-GB" sz="6000">
              <a:solidFill>
                <a:schemeClr val="bg1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234321-86C5-CE71-BB88-596978A8C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60" y="2257524"/>
            <a:ext cx="8678655" cy="1131749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Endilega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notið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myllumerki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og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merkið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Svaninn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á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samfélagsmiðlunum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ykkar.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Margar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birtingar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á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sama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tíma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með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sömu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skilaboðum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– að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velja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Svansmerktar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vörur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og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þjónustu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- geta haft </a:t>
            </a:r>
            <a:r>
              <a:rPr lang="en-GB" err="1">
                <a:solidFill>
                  <a:schemeClr val="bg1"/>
                </a:solidFill>
                <a:latin typeface="Core Sans NR 45 Regular" panose="020F0503030302020204" pitchFamily="34" charset="0"/>
              </a:rPr>
              <a:t>mikil</a:t>
            </a: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 áhrif.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8C0916-1743-6A5E-A210-5C862E2B1649}"/>
              </a:ext>
            </a:extLst>
          </p:cNvPr>
          <p:cNvSpPr txBox="1"/>
          <p:nvPr/>
        </p:nvSpPr>
        <p:spPr>
          <a:xfrm>
            <a:off x="636817" y="3389273"/>
            <a:ext cx="6144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>
                <a:solidFill>
                  <a:schemeClr val="bg1"/>
                </a:solidFill>
              </a:rPr>
              <a:t>Instagram: </a:t>
            </a:r>
            <a:r>
              <a:rPr lang="sv-SE" sz="1800">
                <a:solidFill>
                  <a:schemeClr val="bg1"/>
                </a:solidFill>
                <a:effectLst/>
                <a:latin typeface="+mj-lt"/>
              </a:rPr>
              <a:t>#svanurinn</a:t>
            </a:r>
          </a:p>
          <a:p>
            <a:r>
              <a:rPr lang="sv-SE" b="1">
                <a:solidFill>
                  <a:schemeClr val="bg1"/>
                </a:solidFill>
              </a:rPr>
              <a:t>Facebook: </a:t>
            </a:r>
            <a:r>
              <a:rPr lang="sv-SE" sz="1800">
                <a:solidFill>
                  <a:schemeClr val="bg1"/>
                </a:solidFill>
                <a:effectLst/>
                <a:latin typeface="+mj-lt"/>
              </a:rPr>
              <a:t>#svanurinn</a:t>
            </a:r>
          </a:p>
          <a:p>
            <a:r>
              <a:rPr lang="sv-SE" b="1">
                <a:solidFill>
                  <a:schemeClr val="bg1"/>
                </a:solidFill>
              </a:rPr>
              <a:t>LinkedIn: </a:t>
            </a:r>
            <a:r>
              <a:rPr lang="sv-SE" sz="1800">
                <a:solidFill>
                  <a:schemeClr val="bg1"/>
                </a:solidFill>
                <a:effectLst/>
                <a:latin typeface="+mj-lt"/>
              </a:rPr>
              <a:t>#svanurinn</a:t>
            </a: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9BAF79B3-CC20-375D-50AC-7672C6F218D0}"/>
              </a:ext>
            </a:extLst>
          </p:cNvPr>
          <p:cNvSpPr txBox="1">
            <a:spLocks/>
          </p:cNvSpPr>
          <p:nvPr/>
        </p:nvSpPr>
        <p:spPr>
          <a:xfrm>
            <a:off x="574675" y="4648269"/>
            <a:ext cx="7468543" cy="197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Þið </a:t>
            </a:r>
            <a:r>
              <a:rPr lang="en-GB" err="1">
                <a:solidFill>
                  <a:schemeClr val="bg1"/>
                </a:solidFill>
              </a:rPr>
              <a:t>getið</a:t>
            </a:r>
            <a:r>
              <a:rPr lang="en-GB">
                <a:solidFill>
                  <a:schemeClr val="bg1"/>
                </a:solidFill>
              </a:rPr>
              <a:t> líka </a:t>
            </a:r>
            <a:r>
              <a:rPr lang="en-GB" err="1">
                <a:solidFill>
                  <a:schemeClr val="bg1"/>
                </a:solidFill>
              </a:rPr>
              <a:t>vísað</a:t>
            </a:r>
            <a:r>
              <a:rPr lang="en-GB">
                <a:solidFill>
                  <a:schemeClr val="bg1"/>
                </a:solidFill>
              </a:rPr>
              <a:t> á </a:t>
            </a:r>
            <a:r>
              <a:rPr lang="en-GB" err="1">
                <a:solidFill>
                  <a:schemeClr val="bg1"/>
                </a:solidFill>
              </a:rPr>
              <a:t>heimasíðuna</a:t>
            </a:r>
            <a:r>
              <a:rPr lang="en-GB">
                <a:solidFill>
                  <a:schemeClr val="bg1"/>
                </a:solidFill>
              </a:rPr>
              <a:t> okkar:</a:t>
            </a:r>
          </a:p>
          <a:p>
            <a:r>
              <a:rPr lang="en-GB" b="1">
                <a:solidFill>
                  <a:schemeClr val="bg1"/>
                </a:solidFill>
              </a:rPr>
              <a:t>www.svanurinn.is</a:t>
            </a:r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000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E2BD3F8E-BC5B-4169-4D65-383EE23AF2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354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AA53F9-5B10-509C-1F6E-6157DF04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000" y="611187"/>
            <a:ext cx="5808000" cy="936000"/>
          </a:xfrm>
        </p:spPr>
        <p:txBody>
          <a:bodyPr/>
          <a:lstStyle/>
          <a:p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Innri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virkjun</a:t>
            </a:r>
            <a:endParaRPr lang="en-GB" b="1" dirty="0">
              <a:solidFill>
                <a:srgbClr val="1E5A2F"/>
              </a:solidFill>
              <a:latin typeface="Core Sans NR 65 Bold" panose="020F07030303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115F6-9443-4DE8-E084-094D3DDB4C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0164" y="1741082"/>
            <a:ext cx="5127658" cy="424973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>
                <a:solidFill>
                  <a:schemeClr val="tx1"/>
                </a:solidFill>
              </a:rPr>
              <a:t>Þið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getið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stolt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af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Svansvottuninni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ykkar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getið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deilt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árangrinum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öllu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ykkar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samstarfsfólki</a:t>
            </a:r>
            <a:r>
              <a:rPr lang="en-US" sz="1600" dirty="0">
                <a:solidFill>
                  <a:schemeClr val="tx1"/>
                </a:solidFill>
              </a:rPr>
              <a:t>!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tx1"/>
                </a:solidFill>
              </a:rPr>
              <a:t>Herferðin</a:t>
            </a:r>
            <a:r>
              <a:rPr lang="en-US" sz="1600" dirty="0">
                <a:solidFill>
                  <a:schemeClr val="tx1"/>
                </a:solidFill>
              </a:rPr>
              <a:t> er </a:t>
            </a:r>
            <a:r>
              <a:rPr lang="en-US" sz="1600" dirty="0" err="1">
                <a:solidFill>
                  <a:schemeClr val="tx1"/>
                </a:solidFill>
              </a:rPr>
              <a:t>gott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tækifæri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skapa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innri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umræður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áhuga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hollustu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umhverfisstarfið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ykkar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tx1"/>
                </a:solidFill>
              </a:rPr>
              <a:t>Kynnið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Svansmerkið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fyrir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öllu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dirty="0" err="1">
                <a:solidFill>
                  <a:schemeClr val="tx1"/>
                </a:solidFill>
              </a:rPr>
              <a:t>nýju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starfsfólki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t.d.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fræðsluefni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upplýsingaskiltum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herferðarmyndböndunum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o.s.frv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chemeClr val="tx1"/>
                </a:solidFill>
              </a:rPr>
              <a:t>Farið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yfir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eigin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innkaup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forgangsraðið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umhverfisvottuðum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birgjum</a:t>
            </a:r>
            <a:r>
              <a:rPr lang="en-US" sz="1600" dirty="0">
                <a:solidFill>
                  <a:schemeClr val="tx1"/>
                </a:solidFill>
              </a:rPr>
              <a:t> í </a:t>
            </a:r>
            <a:r>
              <a:rPr lang="en-US" sz="1600" dirty="0" err="1">
                <a:solidFill>
                  <a:schemeClr val="tx1"/>
                </a:solidFill>
              </a:rPr>
              <a:t>prenti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þvotti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vinnufatnaði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skrifstofuvörum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húsgögnum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o.s.frv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F72F6-06A6-42CF-D893-B4DFBCCEFF6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14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027A9C-5ADB-1EDF-F27D-637917369BC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044CC-1488-9220-4928-FE1B2E9536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143A4A-AB68-CDA2-CAE2-DEFF64B93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4138" y="1468159"/>
            <a:ext cx="5151600" cy="523875"/>
          </a:xfrm>
        </p:spPr>
        <p:txBody>
          <a:bodyPr/>
          <a:lstStyle/>
          <a:p>
            <a:r>
              <a:rPr lang="en-GB" err="1">
                <a:solidFill>
                  <a:srgbClr val="1E5A2F"/>
                </a:solidFill>
                <a:latin typeface="Core Sans NR 65 Bold" panose="020F0703030302020204" pitchFamily="34" charset="0"/>
              </a:rPr>
              <a:t>Hafið</a:t>
            </a:r>
            <a:r>
              <a:rPr lang="en-GB">
                <a:solidFill>
                  <a:srgbClr val="1E5A2F"/>
                </a:solidFill>
                <a:latin typeface="Core Sans NR 65 Bold" panose="020F0703030302020204" pitchFamily="34" charset="0"/>
              </a:rPr>
              <a:t> </a:t>
            </a:r>
            <a:r>
              <a:rPr lang="en-GB" err="1">
                <a:solidFill>
                  <a:srgbClr val="1E5A2F"/>
                </a:solidFill>
                <a:latin typeface="Core Sans NR 65 Bold" panose="020F0703030302020204" pitchFamily="34" charset="0"/>
              </a:rPr>
              <a:t>samband</a:t>
            </a:r>
            <a:r>
              <a:rPr lang="en-GB">
                <a:solidFill>
                  <a:srgbClr val="1E5A2F"/>
                </a:solidFill>
                <a:latin typeface="Core Sans NR 65 Bold" panose="020F0703030302020204" pitchFamily="34" charset="0"/>
              </a:rPr>
              <a:t>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F0ABC-005F-0F09-9F9C-8BFCA58606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5599" y="3058164"/>
            <a:ext cx="3803193" cy="21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Ester Alda Hrafnhildar Bragadóttir </a:t>
            </a:r>
          </a:p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324414-ADD8-B451-6A28-59690AFA7F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65600" y="3277229"/>
            <a:ext cx="4086414" cy="198000"/>
          </a:xfrm>
        </p:spPr>
        <p:txBody>
          <a:bodyPr/>
          <a:lstStyle/>
          <a:p>
            <a:r>
              <a:rPr lang="en-GB" err="1"/>
              <a:t>Sérfræðingur</a:t>
            </a:r>
            <a:r>
              <a:rPr lang="en-GB"/>
              <a:t> í </a:t>
            </a:r>
            <a:r>
              <a:rPr lang="en-GB" err="1"/>
              <a:t>teymi</a:t>
            </a:r>
            <a:r>
              <a:rPr lang="en-GB"/>
              <a:t> </a:t>
            </a:r>
            <a:r>
              <a:rPr lang="en-GB" err="1"/>
              <a:t>hringrásarhagkerfis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6D95F0-AC27-462F-06CA-9B15BB6A7A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/>
              <a:t>591-2023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0BDF6B-5BE0-6CAD-C3F5-1FA948F0F2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65600" y="3679486"/>
            <a:ext cx="4086414" cy="198000"/>
          </a:xfrm>
        </p:spPr>
        <p:txBody>
          <a:bodyPr/>
          <a:lstStyle/>
          <a:p>
            <a:r>
              <a:rPr lang="en-GB"/>
              <a:t>ester.alda.hrafnhildar.bragadottir@umhverfisstofnun.is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223E303-4E80-2815-D1E0-489415A682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64300" y="4341637"/>
            <a:ext cx="3124762" cy="216000"/>
          </a:xfrm>
        </p:spPr>
        <p:txBody>
          <a:bodyPr/>
          <a:lstStyle/>
          <a:p>
            <a:r>
              <a:rPr lang="en-GB"/>
              <a:t>svanurinn@umhverfisstofnun.is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036E8C-B995-654E-D155-B5686021348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B0EF308-EBD2-83F5-D062-1B7C661F5FE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D875F09-A3E6-17AD-E6D4-B663FB101C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5072BF-1E63-F523-CE7C-767DC3CDC48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82B0726-6297-AC02-73CE-07CE0F6C60F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734B7EF-4995-CD5E-BA53-2FBF280ED6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A27DBB-AB58-2704-21F4-DC7D549A55A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F412A-D44B-401F-8953-99D41BC2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37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8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2A7430D-F1AF-C9B0-E6DE-36D12B01A27E}"/>
              </a:ext>
            </a:extLst>
          </p:cNvPr>
          <p:cNvSpPr/>
          <p:nvPr/>
        </p:nvSpPr>
        <p:spPr>
          <a:xfrm>
            <a:off x="168965" y="129210"/>
            <a:ext cx="11837505" cy="2605198"/>
          </a:xfrm>
          <a:prstGeom prst="round2DiagRect">
            <a:avLst>
              <a:gd name="adj1" fmla="val 196"/>
              <a:gd name="adj2" fmla="val 13792"/>
            </a:avLst>
          </a:prstGeom>
          <a:solidFill>
            <a:srgbClr val="1E5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noProof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D3034-6D74-BC31-1266-0D1BD0F1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013452"/>
            <a:ext cx="11037888" cy="936000"/>
          </a:xfrm>
        </p:spPr>
        <p:txBody>
          <a:bodyPr/>
          <a:lstStyle/>
          <a:p>
            <a:r>
              <a:rPr lang="en-GB" b="1" err="1">
                <a:solidFill>
                  <a:schemeClr val="bg1">
                    <a:lumMod val="95000"/>
                  </a:schemeClr>
                </a:solidFill>
                <a:latin typeface="Core Sans NR 65 Bold" panose="020F0703030302020204" pitchFamily="34" charset="0"/>
              </a:rPr>
              <a:t>Efnisyfirlit</a:t>
            </a:r>
            <a:endParaRPr lang="en-GB" b="1">
              <a:solidFill>
                <a:schemeClr val="bg1">
                  <a:lumMod val="95000"/>
                </a:schemeClr>
              </a:solidFill>
              <a:latin typeface="Core Sans NR 65 Bold" panose="020F07030303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DF101-7CFB-1391-58DB-B2142BC6B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965795"/>
            <a:ext cx="5331759" cy="424973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03 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Tölur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úr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norrænni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neytendakönnun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</a:t>
            </a: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05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Nýtt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slagorð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06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Markaðsefnið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08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Textar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til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að þið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getið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sýnt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öðrum að þið eruð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hetjan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09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Leiðbeiningar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um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notkun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Svansmerkisins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10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Dæmi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um hvernig má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nýta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merkið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og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herferðina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11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Innblástur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fyrir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samfélagsmiðla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13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Innri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virkjun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E5A2F"/>
                </a:solidFill>
                <a:latin typeface="Core Sans NR 45 Regular"/>
              </a:rPr>
              <a:t>15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 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Hafið</a:t>
            </a:r>
            <a:r>
              <a:rPr lang="en-GB" sz="1400" dirty="0">
                <a:solidFill>
                  <a:schemeClr val="tx1"/>
                </a:solidFill>
                <a:latin typeface="Core Sans NR 45 Regular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re Sans NR 45 Regular"/>
              </a:rPr>
              <a:t>samband</a:t>
            </a:r>
            <a:endParaRPr lang="en-GB" sz="1400" dirty="0">
              <a:solidFill>
                <a:schemeClr val="tx1"/>
              </a:solidFill>
              <a:latin typeface="Core Sans NR 45 Regular"/>
            </a:endParaRP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47BA6-65BE-43DB-6849-481557FA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3E89D-14FA-4F8F-C016-A1EFFBC1A8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95046" y="6926873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DBBAC-8D8F-BA13-4BE5-8D1080F521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395046" y="6926873"/>
            <a:ext cx="0" cy="0"/>
          </a:xfrm>
        </p:spPr>
        <p:txBody>
          <a:bodyPr/>
          <a:lstStyle/>
          <a:p>
            <a:fld id="{FEC3B1A6-4FBC-4EF4-B95F-5F5000746886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Placeholder 4" descr="A person looking at his phone&#10;&#10;Description automatically generated with medium confidence">
            <a:extLst>
              <a:ext uri="{FF2B5EF4-FFF2-40B4-BE49-F238E27FC236}">
                <a16:creationId xmlns:a16="http://schemas.microsoft.com/office/drawing/2014/main" id="{93EEFD32-6350-FC38-B13D-77D27FE12E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1" b="8271"/>
          <a:stretch>
            <a:fillRect/>
          </a:stretch>
        </p:blipFill>
        <p:spPr>
          <a:xfrm>
            <a:off x="107975" y="118293"/>
            <a:ext cx="11976050" cy="6640463"/>
          </a:xfrm>
        </p:spPr>
      </p:pic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7974E9BF-ABC0-6E62-B96D-EB584085A34A}"/>
              </a:ext>
            </a:extLst>
          </p:cNvPr>
          <p:cNvSpPr/>
          <p:nvPr/>
        </p:nvSpPr>
        <p:spPr>
          <a:xfrm>
            <a:off x="111524" y="2080806"/>
            <a:ext cx="5400308" cy="3737434"/>
          </a:xfrm>
          <a:prstGeom prst="round1Rect">
            <a:avLst/>
          </a:prstGeom>
          <a:solidFill>
            <a:srgbClr val="1E5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B6812-E009-05F8-6629-5EA138DD4659}"/>
              </a:ext>
            </a:extLst>
          </p:cNvPr>
          <p:cNvSpPr txBox="1"/>
          <p:nvPr/>
        </p:nvSpPr>
        <p:spPr>
          <a:xfrm>
            <a:off x="2431859" y="3624722"/>
            <a:ext cx="17631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58</a:t>
            </a:r>
            <a:r>
              <a:rPr lang="sv-SE" sz="2000">
                <a:solidFill>
                  <a:schemeClr val="bg1"/>
                </a:solidFill>
                <a:latin typeface="Core Sans NR 55 Medium" panose="020F0603030302020204" pitchFamily="34" charset="0"/>
              </a:rPr>
              <a:t> </a:t>
            </a:r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46783-B957-29B0-AC09-4100E2526A86}"/>
              </a:ext>
            </a:extLst>
          </p:cNvPr>
          <p:cNvSpPr txBox="1"/>
          <p:nvPr/>
        </p:nvSpPr>
        <p:spPr>
          <a:xfrm>
            <a:off x="2469957" y="2327992"/>
            <a:ext cx="17631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67</a:t>
            </a:r>
            <a:r>
              <a:rPr lang="sv-SE" sz="2000">
                <a:solidFill>
                  <a:schemeClr val="bg1"/>
                </a:solidFill>
                <a:latin typeface="Core Sans NR 55 Medium" panose="020F0603030302020204" pitchFamily="34" charset="0"/>
              </a:rPr>
              <a:t> </a:t>
            </a:r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18A46-2E37-D618-AC59-9354DB0546B9}"/>
              </a:ext>
            </a:extLst>
          </p:cNvPr>
          <p:cNvSpPr txBox="1"/>
          <p:nvPr/>
        </p:nvSpPr>
        <p:spPr>
          <a:xfrm>
            <a:off x="2503217" y="4375095"/>
            <a:ext cx="17631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>
                <a:solidFill>
                  <a:schemeClr val="bg1"/>
                </a:solidFill>
              </a:rPr>
              <a:t>norrænna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neytenda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íhuga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eigin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áhrif</a:t>
            </a:r>
            <a:r>
              <a:rPr lang="en-GB" sz="1000">
                <a:solidFill>
                  <a:schemeClr val="bg1"/>
                </a:solidFill>
              </a:rPr>
              <a:t> í </a:t>
            </a:r>
            <a:r>
              <a:rPr lang="en-GB" sz="1000" err="1">
                <a:solidFill>
                  <a:schemeClr val="bg1"/>
                </a:solidFill>
              </a:rPr>
              <a:t>verndun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umhverfisins</a:t>
            </a:r>
            <a:endParaRPr lang="en-GB" sz="1000">
              <a:solidFill>
                <a:schemeClr val="bg1"/>
              </a:solidFill>
            </a:endParaRPr>
          </a:p>
          <a:p>
            <a:pPr algn="l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DC7DA0-C6E0-FCE7-4717-ECE3B00444F6}"/>
              </a:ext>
            </a:extLst>
          </p:cNvPr>
          <p:cNvSpPr txBox="1"/>
          <p:nvPr/>
        </p:nvSpPr>
        <p:spPr>
          <a:xfrm>
            <a:off x="2492080" y="3040166"/>
            <a:ext cx="195699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>
                <a:solidFill>
                  <a:schemeClr val="bg1"/>
                </a:solidFill>
              </a:rPr>
              <a:t>af</a:t>
            </a:r>
            <a:r>
              <a:rPr lang="en-GB" sz="1000">
                <a:solidFill>
                  <a:schemeClr val="bg1"/>
                </a:solidFill>
              </a:rPr>
              <a:t> þeim </a:t>
            </a:r>
            <a:r>
              <a:rPr lang="en-GB" sz="1000" err="1">
                <a:solidFill>
                  <a:schemeClr val="bg1"/>
                </a:solidFill>
              </a:rPr>
              <a:t>sem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þekkja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Svansmerkið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treysta</a:t>
            </a:r>
            <a:r>
              <a:rPr lang="en-GB" sz="1000">
                <a:solidFill>
                  <a:schemeClr val="bg1"/>
                </a:solidFill>
              </a:rPr>
              <a:t> því.</a:t>
            </a:r>
          </a:p>
          <a:p>
            <a:pPr algn="l"/>
            <a:endParaRPr lang="sv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6AB44-B4BD-50A3-A4D7-EEAE303C2965}"/>
              </a:ext>
            </a:extLst>
          </p:cNvPr>
          <p:cNvSpPr txBox="1"/>
          <p:nvPr/>
        </p:nvSpPr>
        <p:spPr>
          <a:xfrm>
            <a:off x="551592" y="3624722"/>
            <a:ext cx="176312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60</a:t>
            </a:r>
            <a:r>
              <a:rPr lang="sv-SE" sz="2000">
                <a:solidFill>
                  <a:schemeClr val="bg1"/>
                </a:solidFill>
                <a:latin typeface="Core Sans NR 55 Medium" panose="020F0603030302020204" pitchFamily="34" charset="0"/>
              </a:rPr>
              <a:t> </a:t>
            </a:r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89FF2-FD7E-7341-C44A-DB11192A99AF}"/>
              </a:ext>
            </a:extLst>
          </p:cNvPr>
          <p:cNvSpPr txBox="1"/>
          <p:nvPr/>
        </p:nvSpPr>
        <p:spPr>
          <a:xfrm>
            <a:off x="585297" y="4381071"/>
            <a:ext cx="176312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sv-SE" sz="1000">
                <a:solidFill>
                  <a:schemeClr val="bg1"/>
                </a:solidFill>
              </a:rPr>
              <a:t>norrænna neytenda leita að Svaninum þegar þau velja á milli vara</a:t>
            </a:r>
          </a:p>
          <a:p>
            <a:pPr rtl="0"/>
            <a:endParaRPr lang="sv-SE" sz="1000">
              <a:solidFill>
                <a:schemeClr val="bg1"/>
              </a:solidFill>
              <a:latin typeface="Core Sans NR 45 Regular" panose="020F050303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86D1D0-EEC8-455A-6757-04935EFEDF0E}"/>
              </a:ext>
            </a:extLst>
          </p:cNvPr>
          <p:cNvSpPr txBox="1"/>
          <p:nvPr/>
        </p:nvSpPr>
        <p:spPr>
          <a:xfrm>
            <a:off x="556003" y="2323031"/>
            <a:ext cx="176312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95</a:t>
            </a:r>
            <a:r>
              <a:rPr lang="sv-SE" sz="2000">
                <a:solidFill>
                  <a:schemeClr val="bg1"/>
                </a:solidFill>
                <a:latin typeface="Core Sans NR 55 Medium" panose="020F0603030302020204" pitchFamily="34" charset="0"/>
              </a:rPr>
              <a:t> </a:t>
            </a:r>
            <a:r>
              <a:rPr lang="sv-SE" sz="5400">
                <a:solidFill>
                  <a:schemeClr val="bg1"/>
                </a:solidFill>
                <a:latin typeface="Core Sans NR 55 Medium" panose="020F0603030302020204" pitchFamily="34" charset="0"/>
              </a:rPr>
              <a:t>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BAB495-67F9-35D1-F3C0-20B56893FD7A}"/>
              </a:ext>
            </a:extLst>
          </p:cNvPr>
          <p:cNvSpPr txBox="1"/>
          <p:nvPr/>
        </p:nvSpPr>
        <p:spPr>
          <a:xfrm>
            <a:off x="576177" y="3041429"/>
            <a:ext cx="1763129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>
                <a:solidFill>
                  <a:schemeClr val="bg1"/>
                </a:solidFill>
              </a:rPr>
              <a:t>norrænna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neytenda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þekkja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GB" sz="1000" err="1">
                <a:solidFill>
                  <a:schemeClr val="bg1"/>
                </a:solidFill>
              </a:rPr>
              <a:t>Svansmerkið</a:t>
            </a:r>
            <a:endParaRPr lang="en-GB" sz="1000">
              <a:solidFill>
                <a:schemeClr val="bg1"/>
              </a:solidFill>
            </a:endParaRPr>
          </a:p>
          <a:p>
            <a:pPr algn="l"/>
            <a:endParaRPr lang="sv-S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D97855-D0CC-45C2-C50C-5ED8A3246739}"/>
              </a:ext>
            </a:extLst>
          </p:cNvPr>
          <p:cNvSpPr txBox="1"/>
          <p:nvPr/>
        </p:nvSpPr>
        <p:spPr>
          <a:xfrm>
            <a:off x="585297" y="5425809"/>
            <a:ext cx="49363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800" err="1">
                <a:solidFill>
                  <a:schemeClr val="bg1"/>
                </a:solidFill>
                <a:latin typeface="Core Sans NR 45 Regular" panose="020F0503030302020204" pitchFamily="34" charset="0"/>
              </a:rPr>
              <a:t>Norræn</a:t>
            </a:r>
            <a:r>
              <a:rPr lang="en-GB" sz="800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sz="800" err="1">
                <a:solidFill>
                  <a:schemeClr val="bg1"/>
                </a:solidFill>
                <a:latin typeface="Core Sans NR 45 Regular" panose="020F0503030302020204" pitchFamily="34" charset="0"/>
              </a:rPr>
              <a:t>neytendakönnun</a:t>
            </a:r>
            <a:r>
              <a:rPr lang="en-GB" sz="800">
                <a:solidFill>
                  <a:schemeClr val="bg1"/>
                </a:solidFill>
                <a:latin typeface="Core Sans NR 45 Regular" panose="020F0503030302020204" pitchFamily="34" charset="0"/>
              </a:rPr>
              <a:t> á </a:t>
            </a:r>
            <a:r>
              <a:rPr lang="en-GB" sz="800" err="1">
                <a:solidFill>
                  <a:schemeClr val="bg1"/>
                </a:solidFill>
                <a:latin typeface="Core Sans NR 45 Regular" panose="020F0503030302020204" pitchFamily="34" charset="0"/>
              </a:rPr>
              <a:t>vegum</a:t>
            </a:r>
            <a:r>
              <a:rPr lang="en-GB" sz="800">
                <a:solidFill>
                  <a:schemeClr val="bg1"/>
                </a:solidFill>
                <a:latin typeface="Core Sans NR 45 Regular" panose="020F0503030302020204" pitchFamily="34" charset="0"/>
              </a:rPr>
              <a:t> </a:t>
            </a:r>
            <a:r>
              <a:rPr lang="en-GB" sz="800" err="1">
                <a:solidFill>
                  <a:schemeClr val="bg1"/>
                </a:solidFill>
                <a:latin typeface="Core Sans NR 45 Regular" panose="020F0503030302020204" pitchFamily="34" charset="0"/>
              </a:rPr>
              <a:t>Svansmerkisins</a:t>
            </a:r>
            <a:r>
              <a:rPr lang="en-GB" sz="800">
                <a:solidFill>
                  <a:schemeClr val="bg1"/>
                </a:solidFill>
                <a:latin typeface="Core Sans NR 45 Regular" panose="020F0503030302020204" pitchFamily="34" charset="0"/>
              </a:rPr>
              <a:t> (IPSOS 2022</a:t>
            </a:r>
            <a:r>
              <a:rPr lang="en-GB" sz="1000">
                <a:solidFill>
                  <a:schemeClr val="bg1"/>
                </a:solidFill>
                <a:latin typeface="Core Sans NR 45 Regular" panose="020F0503030302020204" pitchFamily="34" charset="0"/>
              </a:rPr>
              <a:t>)</a:t>
            </a:r>
            <a:endParaRPr lang="sv-SE" sz="1000">
              <a:solidFill>
                <a:schemeClr val="bg1"/>
              </a:solidFill>
              <a:latin typeface="Core Sans NR 45 Regular" panose="020F050303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87352A-AA7A-32A8-0388-5F6B340AA298}"/>
              </a:ext>
            </a:extLst>
          </p:cNvPr>
          <p:cNvSpPr txBox="1"/>
          <p:nvPr/>
        </p:nvSpPr>
        <p:spPr>
          <a:xfrm>
            <a:off x="576589" y="522669"/>
            <a:ext cx="9378950" cy="114646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err="1">
                <a:solidFill>
                  <a:schemeClr val="bg1"/>
                </a:solidFill>
                <a:latin typeface="Core Sans NR 65 Bold"/>
              </a:rPr>
              <a:t>Þitt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fyrirtæki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er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vottað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með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merki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sem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er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vel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þekkt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og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treyst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af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neytendum</a:t>
            </a:r>
            <a:r>
              <a:rPr lang="en-GB" sz="3200">
                <a:solidFill>
                  <a:schemeClr val="bg1"/>
                </a:solidFill>
                <a:latin typeface="Core Sans NR 65 Bold"/>
              </a:rPr>
              <a:t> á </a:t>
            </a:r>
            <a:r>
              <a:rPr lang="en-GB" sz="3200" err="1">
                <a:solidFill>
                  <a:schemeClr val="bg1"/>
                </a:solidFill>
                <a:latin typeface="Core Sans NR 65 Bold"/>
              </a:rPr>
              <a:t>Norðurlöndunum</a:t>
            </a:r>
            <a:endParaRPr lang="en-GB" sz="3200">
              <a:solidFill>
                <a:schemeClr val="bg1"/>
              </a:solidFill>
              <a:latin typeface="Core Sans NR 65 Bold"/>
            </a:endParaRPr>
          </a:p>
          <a:p>
            <a:pPr algn="l"/>
            <a:endParaRPr lang="en-GB" sz="1050">
              <a:solidFill>
                <a:srgbClr val="1E5A2F"/>
              </a:solidFill>
              <a:latin typeface="Core Sans NR 45 Regular" panose="020F0503030302020204" pitchFamily="34" charset="0"/>
            </a:endParaRPr>
          </a:p>
        </p:txBody>
      </p:sp>
      <p:pic>
        <p:nvPicPr>
          <p:cNvPr id="22" name="Picture 21" descr="A picture containing logo, font, graphics, circle&#10;&#10;Description automatically generated">
            <a:extLst>
              <a:ext uri="{FF2B5EF4-FFF2-40B4-BE49-F238E27FC236}">
                <a16:creationId xmlns:a16="http://schemas.microsoft.com/office/drawing/2014/main" id="{E181AEF1-E2DC-45D4-809D-0C9828466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83" y="1703777"/>
            <a:ext cx="82604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83C141-2647-8EC1-3349-2F69DEC6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338" y="724475"/>
            <a:ext cx="7264400" cy="414922"/>
          </a:xfr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>
                <a:solidFill>
                  <a:srgbClr val="1E5A2F"/>
                </a:solidFill>
                <a:latin typeface="Core Sans NR 65 Bold"/>
                <a:ea typeface="+mn-ea"/>
                <a:cs typeface="+mn-cs"/>
              </a:rPr>
              <a:t>Ykkur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tókst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 að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standast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  <a:ea typeface="+mn-ea"/>
                <a:cs typeface="+mn-cs"/>
              </a:rPr>
              <a:t>kröfurnar</a:t>
            </a:r>
            <a:endParaRPr lang="en-GB" b="1" dirty="0">
              <a:solidFill>
                <a:srgbClr val="1E5A2F"/>
              </a:solidFill>
              <a:latin typeface="Core Sans NR 65 Bold" panose="020F0703030302020204" pitchFamily="34" charset="0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22FFD8-4417-9819-5752-0DCF37E04D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51338" y="1428590"/>
            <a:ext cx="6650037" cy="458648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1600" dirty="0" err="1">
                <a:solidFill>
                  <a:schemeClr val="tx1"/>
                </a:solidFill>
                <a:latin typeface="+mj-lt"/>
              </a:rPr>
              <a:t>Markaðsherferðin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er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sameiginlegt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átak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til</a:t>
            </a:r>
            <a:r>
              <a:rPr lang="en-GB" sz="1600" dirty="0">
                <a:solidFill>
                  <a:schemeClr val="tx1"/>
                </a:solidFill>
              </a:rPr>
              <a:t> að </a:t>
            </a:r>
            <a:r>
              <a:rPr lang="en-GB" sz="1600" dirty="0" err="1">
                <a:solidFill>
                  <a:schemeClr val="tx1"/>
                </a:solidFill>
              </a:rPr>
              <a:t>dreifa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boðskapi</a:t>
            </a:r>
            <a:r>
              <a:rPr lang="en-GB" sz="1600" dirty="0">
                <a:solidFill>
                  <a:schemeClr val="tx1"/>
                </a:solidFill>
              </a:rPr>
              <a:t> Svansins á </a:t>
            </a:r>
            <a:r>
              <a:rPr lang="en-GB" sz="1600" dirty="0" err="1">
                <a:solidFill>
                  <a:schemeClr val="tx1"/>
                </a:solidFill>
              </a:rPr>
              <a:t>meðal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allra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íbúa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Norðurlandanna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br>
              <a:rPr lang="en-GB" sz="16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Í </a:t>
            </a:r>
            <a:r>
              <a:rPr lang="en-GB" sz="1600" dirty="0" err="1">
                <a:solidFill>
                  <a:schemeClr val="tx1"/>
                </a:solidFill>
              </a:rPr>
              <a:t>herferðinni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má</a:t>
            </a:r>
            <a:r>
              <a:rPr lang="en-GB" sz="1600" dirty="0">
                <a:solidFill>
                  <a:schemeClr val="tx1"/>
                </a:solidFill>
              </a:rPr>
              <a:t> sjá </a:t>
            </a:r>
            <a:r>
              <a:rPr lang="en-GB" sz="1600" dirty="0" err="1">
                <a:solidFill>
                  <a:schemeClr val="tx1"/>
                </a:solidFill>
              </a:rPr>
              <a:t>vörur</a:t>
            </a:r>
            <a:r>
              <a:rPr lang="en-GB" sz="1600" dirty="0">
                <a:solidFill>
                  <a:schemeClr val="tx1"/>
                </a:solidFill>
              </a:rPr>
              <a:t> og </a:t>
            </a:r>
            <a:r>
              <a:rPr lang="en-GB" sz="1600" dirty="0" err="1">
                <a:solidFill>
                  <a:schemeClr val="tx1"/>
                </a:solidFill>
              </a:rPr>
              <a:t>þjónustu</a:t>
            </a:r>
            <a:r>
              <a:rPr lang="en-GB" sz="1600" dirty="0">
                <a:solidFill>
                  <a:schemeClr val="tx1"/>
                </a:solidFill>
              </a:rPr>
              <a:t> segja frá </a:t>
            </a:r>
            <a:r>
              <a:rPr lang="en-GB" sz="1600" dirty="0" err="1">
                <a:solidFill>
                  <a:schemeClr val="tx1"/>
                </a:solidFill>
              </a:rPr>
              <a:t>sinni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reynslu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af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vottunarferlinu</a:t>
            </a:r>
            <a:r>
              <a:rPr lang="en-GB" sz="1600" dirty="0">
                <a:solidFill>
                  <a:schemeClr val="tx1"/>
                </a:solidFill>
              </a:rPr>
              <a:t>. Þá er sérstaklega </a:t>
            </a:r>
            <a:r>
              <a:rPr lang="en-GB" sz="1600" dirty="0" err="1">
                <a:solidFill>
                  <a:schemeClr val="tx1"/>
                </a:solidFill>
              </a:rPr>
              <a:t>einblínt</a:t>
            </a:r>
            <a:r>
              <a:rPr lang="en-GB" sz="1600" dirty="0">
                <a:solidFill>
                  <a:schemeClr val="tx1"/>
                </a:solidFill>
              </a:rPr>
              <a:t> á þær </a:t>
            </a:r>
            <a:r>
              <a:rPr lang="en-GB" sz="1600" dirty="0" err="1">
                <a:solidFill>
                  <a:schemeClr val="tx1"/>
                </a:solidFill>
              </a:rPr>
              <a:t>sem</a:t>
            </a:r>
            <a:r>
              <a:rPr lang="en-GB" sz="1600" dirty="0">
                <a:solidFill>
                  <a:schemeClr val="tx1"/>
                </a:solidFill>
              </a:rPr>
              <a:t> ekki </a:t>
            </a:r>
            <a:r>
              <a:rPr lang="en-GB" sz="1600" dirty="0" err="1">
                <a:solidFill>
                  <a:schemeClr val="tx1"/>
                </a:solidFill>
              </a:rPr>
              <a:t>fengu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Svansvottun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  <a:r>
              <a:rPr lang="en-GB" sz="1600" dirty="0" err="1">
                <a:solidFill>
                  <a:schemeClr val="tx1"/>
                </a:solidFill>
              </a:rPr>
              <a:t>Þannig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leggjum</a:t>
            </a:r>
            <a:r>
              <a:rPr lang="en-GB" sz="1600" dirty="0">
                <a:solidFill>
                  <a:schemeClr val="tx1"/>
                </a:solidFill>
              </a:rPr>
              <a:t> við áherslu á </a:t>
            </a:r>
            <a:r>
              <a:rPr lang="en-GB" sz="1600" dirty="0" err="1">
                <a:solidFill>
                  <a:schemeClr val="tx1"/>
                </a:solidFill>
              </a:rPr>
              <a:t>hve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harðar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kröfurnar</a:t>
            </a:r>
            <a:r>
              <a:rPr lang="en-GB" sz="1600" dirty="0">
                <a:solidFill>
                  <a:schemeClr val="tx1"/>
                </a:solidFill>
              </a:rPr>
              <a:t> eru. </a:t>
            </a:r>
            <a:br>
              <a:rPr lang="en-GB" sz="1600" dirty="0">
                <a:solidFill>
                  <a:schemeClr val="tx1"/>
                </a:solidFill>
              </a:rPr>
            </a:br>
            <a:endParaRPr lang="en-GB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</a:rPr>
              <a:t>En eins og þið </a:t>
            </a:r>
            <a:r>
              <a:rPr lang="en-GB" sz="1600" b="1" dirty="0" err="1">
                <a:solidFill>
                  <a:schemeClr val="tx1"/>
                </a:solidFill>
              </a:rPr>
              <a:t>vitið</a:t>
            </a:r>
            <a:r>
              <a:rPr lang="en-GB" sz="1600" b="1" dirty="0">
                <a:solidFill>
                  <a:schemeClr val="tx1"/>
                </a:solidFill>
              </a:rPr>
              <a:t> þá </a:t>
            </a:r>
            <a:r>
              <a:rPr lang="en-GB" sz="1600" b="1" dirty="0" err="1">
                <a:solidFill>
                  <a:schemeClr val="tx1"/>
                </a:solidFill>
              </a:rPr>
              <a:t>náðuð</a:t>
            </a:r>
            <a:r>
              <a:rPr lang="en-GB" sz="1600" b="1" dirty="0">
                <a:solidFill>
                  <a:schemeClr val="tx1"/>
                </a:solidFill>
              </a:rPr>
              <a:t> þið </a:t>
            </a:r>
            <a:r>
              <a:rPr lang="en-GB" sz="1600" b="1" dirty="0" err="1">
                <a:solidFill>
                  <a:schemeClr val="tx1"/>
                </a:solidFill>
              </a:rPr>
              <a:t>frábærum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árangri</a:t>
            </a:r>
            <a:r>
              <a:rPr lang="en-GB" sz="1600" b="1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en-GB" sz="1600" dirty="0" err="1">
                <a:solidFill>
                  <a:schemeClr val="tx1"/>
                </a:solidFill>
              </a:rPr>
              <a:t>Tilgangur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herferðarinnar</a:t>
            </a:r>
            <a:r>
              <a:rPr lang="en-GB" sz="1600" dirty="0">
                <a:solidFill>
                  <a:schemeClr val="tx1"/>
                </a:solidFill>
              </a:rPr>
              <a:t> er að </a:t>
            </a:r>
            <a:r>
              <a:rPr lang="en-GB" sz="1600" dirty="0" err="1">
                <a:solidFill>
                  <a:schemeClr val="tx1"/>
                </a:solidFill>
              </a:rPr>
              <a:t>leggja</a:t>
            </a:r>
            <a:r>
              <a:rPr lang="en-GB" sz="1600" dirty="0">
                <a:solidFill>
                  <a:schemeClr val="tx1"/>
                </a:solidFill>
              </a:rPr>
              <a:t> áherslu á </a:t>
            </a:r>
            <a:r>
              <a:rPr lang="en-GB" sz="1600" dirty="0" err="1">
                <a:solidFill>
                  <a:schemeClr val="tx1"/>
                </a:solidFill>
              </a:rPr>
              <a:t>afrekið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sem</a:t>
            </a:r>
            <a:r>
              <a:rPr lang="en-GB" sz="1600" dirty="0">
                <a:solidFill>
                  <a:schemeClr val="tx1"/>
                </a:solidFill>
              </a:rPr>
              <a:t> það er að fá </a:t>
            </a:r>
            <a:r>
              <a:rPr lang="en-GB" sz="1600" dirty="0" err="1">
                <a:solidFill>
                  <a:schemeClr val="tx1"/>
                </a:solidFill>
              </a:rPr>
              <a:t>Svansvottun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br>
              <a:rPr lang="en-GB" sz="1600" b="1" dirty="0">
                <a:solidFill>
                  <a:schemeClr val="tx1"/>
                </a:solidFill>
              </a:rPr>
            </a:br>
            <a:r>
              <a:rPr lang="en-GB" sz="1600" b="1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Með því að sýna ykkar </a:t>
            </a:r>
            <a:r>
              <a:rPr lang="en-GB" sz="1600" dirty="0" err="1">
                <a:solidFill>
                  <a:schemeClr val="tx1"/>
                </a:solidFill>
              </a:rPr>
              <a:t>vörumerki</a:t>
            </a:r>
            <a:r>
              <a:rPr lang="en-GB" sz="1600" dirty="0">
                <a:solidFill>
                  <a:schemeClr val="tx1"/>
                </a:solidFill>
              </a:rPr>
              <a:t> með </a:t>
            </a:r>
            <a:r>
              <a:rPr lang="en-GB" sz="1600" dirty="0" err="1">
                <a:solidFill>
                  <a:schemeClr val="tx1"/>
                </a:solidFill>
              </a:rPr>
              <a:t>Svansmerkinu</a:t>
            </a:r>
            <a:r>
              <a:rPr lang="en-GB" sz="1600" dirty="0">
                <a:solidFill>
                  <a:schemeClr val="tx1"/>
                </a:solidFill>
              </a:rPr>
              <a:t>, </a:t>
            </a:r>
            <a:r>
              <a:rPr lang="en-GB" sz="1600" dirty="0" err="1">
                <a:solidFill>
                  <a:schemeClr val="tx1"/>
                </a:solidFill>
              </a:rPr>
              <a:t>sem</a:t>
            </a:r>
            <a:r>
              <a:rPr lang="en-GB" sz="1600" dirty="0">
                <a:solidFill>
                  <a:schemeClr val="tx1"/>
                </a:solidFill>
              </a:rPr>
              <a:t> 95% </a:t>
            </a:r>
            <a:r>
              <a:rPr lang="en-GB" sz="1600" dirty="0" err="1">
                <a:solidFill>
                  <a:schemeClr val="tx1"/>
                </a:solidFill>
              </a:rPr>
              <a:t>norrænna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neytenda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þekkja</a:t>
            </a:r>
            <a:r>
              <a:rPr lang="en-GB" sz="1600" dirty="0">
                <a:solidFill>
                  <a:schemeClr val="tx1"/>
                </a:solidFill>
              </a:rPr>
              <a:t> og 60% þeirra </a:t>
            </a:r>
            <a:r>
              <a:rPr lang="en-GB" sz="1600" dirty="0" err="1">
                <a:solidFill>
                  <a:schemeClr val="tx1"/>
                </a:solidFill>
              </a:rPr>
              <a:t>leita</a:t>
            </a:r>
            <a:r>
              <a:rPr lang="en-GB" sz="1600" dirty="0">
                <a:solidFill>
                  <a:schemeClr val="tx1"/>
                </a:solidFill>
              </a:rPr>
              <a:t> að, </a:t>
            </a:r>
            <a:r>
              <a:rPr lang="en-GB" sz="1600" dirty="0" err="1">
                <a:solidFill>
                  <a:schemeClr val="tx1"/>
                </a:solidFill>
              </a:rPr>
              <a:t>getið</a:t>
            </a:r>
            <a:r>
              <a:rPr lang="en-GB" sz="1600" dirty="0">
                <a:solidFill>
                  <a:schemeClr val="tx1"/>
                </a:solidFill>
              </a:rPr>
              <a:t> þið </a:t>
            </a:r>
            <a:r>
              <a:rPr lang="en-GB" sz="1600" dirty="0" err="1">
                <a:solidFill>
                  <a:schemeClr val="tx1"/>
                </a:solidFill>
              </a:rPr>
              <a:t>aukið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trúverðugleika</a:t>
            </a:r>
            <a:r>
              <a:rPr lang="en-GB" sz="1600" dirty="0">
                <a:solidFill>
                  <a:schemeClr val="tx1"/>
                </a:solidFill>
              </a:rPr>
              <a:t> og </a:t>
            </a:r>
            <a:r>
              <a:rPr lang="en-GB" sz="1600" dirty="0" err="1">
                <a:solidFill>
                  <a:schemeClr val="tx1"/>
                </a:solidFill>
              </a:rPr>
              <a:t>sýnileika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vörunnar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  <a:latin typeface="Core Sans NR 35 Light" panose="020F03030303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  <a:latin typeface="Core Sans NR 35 Light" panose="020F03030303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Core Sans NR 35 Light" panose="020F0303030302020204" pitchFamily="34" charset="0"/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C2F64-DCB7-FA88-6927-042F6B8A88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FE8C-F523-1EF3-B73A-ED13CA5374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Placeholder 7" descr="A picture containing sky, outdoor, antenna&#10;&#10;Description automatically generated">
            <a:extLst>
              <a:ext uri="{FF2B5EF4-FFF2-40B4-BE49-F238E27FC236}">
                <a16:creationId xmlns:a16="http://schemas.microsoft.com/office/drawing/2014/main" id="{8FCDCD0C-3796-999F-FFA5-1405CA7E74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r="29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6833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BEBF-1469-7EC3-958B-F9E2F49D73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  <a:latin typeface="Core Sans NR 55 Medium" panose="020F0603030302020204" pitchFamily="34" charset="0"/>
              </a:rPr>
              <a:t>New </a:t>
            </a:r>
            <a:r>
              <a:rPr lang="sv-SE" err="1">
                <a:solidFill>
                  <a:schemeClr val="bg1"/>
                </a:solidFill>
                <a:latin typeface="Core Sans NR 55 Medium" panose="020F0603030302020204" pitchFamily="34" charset="0"/>
              </a:rPr>
              <a:t>tagline</a:t>
            </a:r>
            <a:r>
              <a:rPr lang="sv-SE">
                <a:solidFill>
                  <a:schemeClr val="bg1"/>
                </a:solidFill>
                <a:latin typeface="Core Sans NR 55 Medium" panose="020F0603030302020204" pitchFamily="34" charset="0"/>
              </a:rPr>
              <a:t>:</a:t>
            </a:r>
            <a:br>
              <a:rPr lang="sv-SE">
                <a:solidFill>
                  <a:schemeClr val="bg1"/>
                </a:solidFill>
              </a:rPr>
            </a:br>
            <a:br>
              <a:rPr lang="sv-SE">
                <a:solidFill>
                  <a:schemeClr val="bg1"/>
                </a:solidFill>
              </a:rPr>
            </a:br>
            <a:r>
              <a:rPr lang="sv-SE">
                <a:solidFill>
                  <a:schemeClr val="bg1"/>
                </a:solidFill>
                <a:latin typeface="Core Sans NR 55 Medium" panose="020F0603030302020204" pitchFamily="34" charset="0"/>
              </a:rPr>
              <a:t>Hard to get. </a:t>
            </a:r>
            <a:br>
              <a:rPr lang="sv-SE">
                <a:solidFill>
                  <a:schemeClr val="bg1"/>
                </a:solidFill>
                <a:latin typeface="Core Sans NR 55 Medium" panose="020F0603030302020204" pitchFamily="34" charset="0"/>
              </a:rPr>
            </a:br>
            <a:r>
              <a:rPr lang="sv-SE" err="1">
                <a:solidFill>
                  <a:schemeClr val="bg1"/>
                </a:solidFill>
                <a:latin typeface="Core Sans NR 55 Medium" panose="020F0603030302020204" pitchFamily="34" charset="0"/>
              </a:rPr>
              <a:t>Easy</a:t>
            </a:r>
            <a:r>
              <a:rPr lang="sv-SE">
                <a:solidFill>
                  <a:schemeClr val="bg1"/>
                </a:solidFill>
                <a:latin typeface="Core Sans NR 55 Medium" panose="020F0603030302020204" pitchFamily="34" charset="0"/>
              </a:rPr>
              <a:t> to </a:t>
            </a:r>
            <a:r>
              <a:rPr lang="sv-SE" err="1">
                <a:solidFill>
                  <a:schemeClr val="bg1"/>
                </a:solidFill>
                <a:latin typeface="Core Sans NR 55 Medium" panose="020F0603030302020204" pitchFamily="34" charset="0"/>
              </a:rPr>
              <a:t>choose</a:t>
            </a:r>
            <a:r>
              <a:rPr lang="sv-SE">
                <a:solidFill>
                  <a:schemeClr val="bg1"/>
                </a:solidFill>
                <a:latin typeface="Core Sans NR 55 Medium" panose="020F0603030302020204" pitchFamily="34" charset="0"/>
              </a:rPr>
              <a:t>.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1804678-6F94-328E-6D8A-BD5729F9B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Positions the Nordic Swan Ecolabel as </a:t>
            </a:r>
            <a:b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</a:br>
            <a:r>
              <a:rPr lang="en-GB">
                <a:solidFill>
                  <a:schemeClr val="bg1"/>
                </a:solidFill>
                <a:latin typeface="Core Sans NR 45 Regular" panose="020F0503030302020204" pitchFamily="34" charset="0"/>
              </a:rPr>
              <a:t>the stricter eco-label and tells our audience that we make it easier for the consumers in their everyday choices. </a:t>
            </a:r>
          </a:p>
          <a:p>
            <a:endParaRPr lang="sv-SE"/>
          </a:p>
        </p:txBody>
      </p:sp>
      <p:pic>
        <p:nvPicPr>
          <p:cNvPr id="7" name="Picture Placeholder 6" descr="A picture containing tree, outdoor, plant, green&#10;&#10;Description automatically generated">
            <a:extLst>
              <a:ext uri="{FF2B5EF4-FFF2-40B4-BE49-F238E27FC236}">
                <a16:creationId xmlns:a16="http://schemas.microsoft.com/office/drawing/2014/main" id="{3F0F807B-51DB-994A-46B3-B2A827FA5D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5" b="13035"/>
          <a:stretch>
            <a:fillRect/>
          </a:stretch>
        </p:blipFill>
        <p:spPr/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E090A1-9060-081C-8702-A52CCAA732BC}"/>
              </a:ext>
            </a:extLst>
          </p:cNvPr>
          <p:cNvSpPr txBox="1">
            <a:spLocks/>
          </p:cNvSpPr>
          <p:nvPr/>
        </p:nvSpPr>
        <p:spPr>
          <a:xfrm>
            <a:off x="559927" y="862524"/>
            <a:ext cx="6513228" cy="2977586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dirty="0">
                <a:solidFill>
                  <a:schemeClr val="bg1"/>
                </a:solidFill>
                <a:latin typeface="Core Sans NR 55 Medium" panose="020F0603030302020204" pitchFamily="34" charset="0"/>
              </a:rPr>
              <a:t>Nýtt slagorð – sem upphefur Svansvottaðar vörur og þjónustu:</a:t>
            </a:r>
            <a:br>
              <a:rPr lang="sv-SE" dirty="0">
                <a:solidFill>
                  <a:schemeClr val="bg1"/>
                </a:solidFill>
              </a:rPr>
            </a:b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  <a:latin typeface="Core Sans NR 65 Bold" panose="020F0703030302020204" pitchFamily="34" charset="0"/>
              </a:rPr>
              <a:t>Harðar kröfur </a:t>
            </a:r>
            <a:br>
              <a:rPr lang="sv-SE" dirty="0">
                <a:solidFill>
                  <a:schemeClr val="bg1"/>
                </a:solidFill>
                <a:latin typeface="Core Sans NR 65 Bold" panose="020F0703030302020204" pitchFamily="34" charset="0"/>
              </a:rPr>
            </a:br>
            <a:r>
              <a:rPr lang="sv-SE" dirty="0">
                <a:solidFill>
                  <a:schemeClr val="bg1"/>
                </a:solidFill>
                <a:latin typeface="Core Sans NR 65 Bold" panose="020F0703030302020204" pitchFamily="34" charset="0"/>
              </a:rPr>
              <a:t>Auðvelt val</a:t>
            </a: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id="{2F22BF26-A348-C772-1DC1-5641EA1CE660}"/>
              </a:ext>
            </a:extLst>
          </p:cNvPr>
          <p:cNvSpPr txBox="1">
            <a:spLocks/>
          </p:cNvSpPr>
          <p:nvPr/>
        </p:nvSpPr>
        <p:spPr>
          <a:xfrm>
            <a:off x="559927" y="4106392"/>
            <a:ext cx="4472774" cy="564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chemeClr val="bg1"/>
                </a:solidFill>
              </a:rPr>
              <a:t>Sýnir</a:t>
            </a:r>
            <a:r>
              <a:rPr lang="en-GB" dirty="0">
                <a:solidFill>
                  <a:schemeClr val="bg1"/>
                </a:solidFill>
              </a:rPr>
              <a:t> að </a:t>
            </a:r>
            <a:r>
              <a:rPr lang="en-GB" dirty="0" err="1">
                <a:solidFill>
                  <a:schemeClr val="bg1"/>
                </a:solidFill>
              </a:rPr>
              <a:t>Svansmerkið</a:t>
            </a:r>
            <a:r>
              <a:rPr lang="en-GB" dirty="0">
                <a:solidFill>
                  <a:schemeClr val="bg1"/>
                </a:solidFill>
              </a:rPr>
              <a:t> er </a:t>
            </a:r>
            <a:r>
              <a:rPr lang="en-GB" dirty="0" err="1">
                <a:solidFill>
                  <a:schemeClr val="bg1"/>
                </a:solidFill>
              </a:rPr>
              <a:t>ströng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vottun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auðveldar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neytendum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valið</a:t>
            </a:r>
            <a:r>
              <a:rPr lang="en-GB" dirty="0">
                <a:solidFill>
                  <a:schemeClr val="bg1"/>
                </a:solidFill>
              </a:rPr>
              <a:t> í þeirra </a:t>
            </a:r>
            <a:r>
              <a:rPr lang="en-GB" dirty="0" err="1">
                <a:solidFill>
                  <a:schemeClr val="bg1"/>
                </a:solidFill>
              </a:rPr>
              <a:t>daglega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lífi</a:t>
            </a:r>
            <a:r>
              <a:rPr lang="en-GB" dirty="0">
                <a:solidFill>
                  <a:schemeClr val="bg1"/>
                </a:solidFill>
              </a:rPr>
              <a:t>. </a:t>
            </a:r>
            <a:endParaRPr lang="en-GB" dirty="0">
              <a:solidFill>
                <a:schemeClr val="bg1"/>
              </a:solidFill>
              <a:latin typeface="Core Sans NR 45 Regular" panose="020F050303030202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69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2806AB-35F0-02B2-1A83-EE56D159FF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31A963-40EA-4884-CA24-93FE3506B1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29E596D-0F1A-0434-9692-26A17697D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>
                <a:latin typeface="Core Sans NR 55 Medium" panose="020F0603030302020204" pitchFamily="34" charset="0"/>
              </a:rPr>
              <a:t>Markaðsefnið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D65F6A7-E343-D27F-2E1E-D8B4A6F74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3341550"/>
            <a:ext cx="4798800" cy="564741"/>
          </a:xfrm>
        </p:spPr>
        <p:txBody>
          <a:bodyPr/>
          <a:lstStyle/>
          <a:p>
            <a:r>
              <a:rPr lang="sv-SE" dirty="0">
                <a:latin typeface="Core Sans NR 45 Regular" panose="020F0503030302020204" pitchFamily="34" charset="0"/>
              </a:rPr>
              <a:t>Hér á eftir koma textar og lógó sem þið getið notað í ykkar markaðsefni</a:t>
            </a:r>
          </a:p>
        </p:txBody>
      </p:sp>
    </p:spTree>
    <p:extLst>
      <p:ext uri="{BB962C8B-B14F-4D97-AF65-F5344CB8AC3E}">
        <p14:creationId xmlns:p14="http://schemas.microsoft.com/office/powerpoint/2010/main" val="3447719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8032-B04B-E113-0ADD-118A4256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1" y="617344"/>
            <a:ext cx="11037888" cy="650054"/>
          </a:xfrm>
        </p:spPr>
        <p:txBody>
          <a:bodyPr/>
          <a:lstStyle/>
          <a:p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Hvernig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fáið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þið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sem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mest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út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úr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markaðsherferðinni</a:t>
            </a:r>
            <a:endParaRPr lang="en-GB" b="1" dirty="0">
              <a:solidFill>
                <a:srgbClr val="1E5A2F"/>
              </a:solidFill>
              <a:latin typeface="Core Sans NR 65 Bold" panose="020F07030303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89B36-D17B-AFB3-DF41-929E311248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735" y="1251513"/>
            <a:ext cx="6731611" cy="5050107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  <a:latin typeface="+mj-lt"/>
              </a:rPr>
              <a:t>Í fyrsta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lagi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– verið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stolt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af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Svansvottuninni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!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 err="1">
                <a:solidFill>
                  <a:schemeClr val="tx1"/>
                </a:solidFill>
              </a:rPr>
              <a:t>Deilið</a:t>
            </a:r>
            <a:r>
              <a:rPr lang="en-GB" sz="1600" dirty="0">
                <a:solidFill>
                  <a:schemeClr val="tx1"/>
                </a:solidFill>
              </a:rPr>
              <a:t> ykkar </a:t>
            </a:r>
            <a:r>
              <a:rPr lang="en-GB" sz="1600" dirty="0" err="1">
                <a:solidFill>
                  <a:schemeClr val="tx1"/>
                </a:solidFill>
              </a:rPr>
              <a:t>reynslu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af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vottunarferlinu</a:t>
            </a:r>
            <a:r>
              <a:rPr lang="en-GB" sz="1600" dirty="0">
                <a:solidFill>
                  <a:schemeClr val="tx1"/>
                </a:solidFill>
              </a:rPr>
              <a:t> og </a:t>
            </a:r>
            <a:r>
              <a:rPr lang="en-GB" sz="1600" dirty="0" err="1">
                <a:solidFill>
                  <a:schemeClr val="tx1"/>
                </a:solidFill>
              </a:rPr>
              <a:t>öllum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kröfunum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sem</a:t>
            </a:r>
            <a:r>
              <a:rPr lang="en-GB" sz="1600" dirty="0">
                <a:solidFill>
                  <a:schemeClr val="tx1"/>
                </a:solidFill>
              </a:rPr>
              <a:t> þið </a:t>
            </a:r>
            <a:r>
              <a:rPr lang="en-GB" sz="1600" dirty="0" err="1">
                <a:solidFill>
                  <a:schemeClr val="tx1"/>
                </a:solidFill>
              </a:rPr>
              <a:t>þurftuð</a:t>
            </a:r>
            <a:r>
              <a:rPr lang="en-GB" sz="1600" dirty="0">
                <a:solidFill>
                  <a:schemeClr val="tx1"/>
                </a:solidFill>
              </a:rPr>
              <a:t> að </a:t>
            </a:r>
            <a:r>
              <a:rPr lang="en-GB" sz="1600" dirty="0" err="1">
                <a:solidFill>
                  <a:schemeClr val="tx1"/>
                </a:solidFill>
              </a:rPr>
              <a:t>standast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til</a:t>
            </a:r>
            <a:r>
              <a:rPr lang="en-GB" sz="1600" dirty="0">
                <a:solidFill>
                  <a:schemeClr val="tx1"/>
                </a:solidFill>
              </a:rPr>
              <a:t> að fá </a:t>
            </a:r>
            <a:r>
              <a:rPr lang="en-GB" sz="1600" dirty="0" err="1">
                <a:solidFill>
                  <a:schemeClr val="tx1"/>
                </a:solidFill>
              </a:rPr>
              <a:t>vottunina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Segið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ykkar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sögu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í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tengslum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við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Svaninn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Annað </a:t>
            </a:r>
            <a:r>
              <a:rPr lang="en-GB" sz="1600" dirty="0" err="1">
                <a:solidFill>
                  <a:schemeClr val="tx1"/>
                </a:solidFill>
              </a:rPr>
              <a:t>hvort</a:t>
            </a:r>
            <a:r>
              <a:rPr lang="en-GB" sz="1600" dirty="0">
                <a:solidFill>
                  <a:schemeClr val="tx1"/>
                </a:solidFill>
              </a:rPr>
              <a:t> segja frá </a:t>
            </a:r>
            <a:r>
              <a:rPr lang="en-GB" sz="1600" dirty="0" err="1">
                <a:solidFill>
                  <a:schemeClr val="tx1"/>
                </a:solidFill>
              </a:rPr>
              <a:t>löngu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samstarfi</a:t>
            </a:r>
            <a:r>
              <a:rPr lang="en-GB" sz="1600" dirty="0">
                <a:solidFill>
                  <a:schemeClr val="tx1"/>
                </a:solidFill>
              </a:rPr>
              <a:t>, eða </a:t>
            </a:r>
            <a:r>
              <a:rPr lang="en-GB" sz="1600" dirty="0" err="1">
                <a:solidFill>
                  <a:schemeClr val="tx1"/>
                </a:solidFill>
              </a:rPr>
              <a:t>nýlegum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kynnum</a:t>
            </a:r>
            <a:r>
              <a:rPr lang="en-GB" sz="1600" dirty="0">
                <a:solidFill>
                  <a:schemeClr val="tx1"/>
                </a:solidFill>
              </a:rPr>
              <a:t>. Hvernig þið </a:t>
            </a:r>
            <a:r>
              <a:rPr lang="en-GB" sz="1600" dirty="0" err="1">
                <a:solidFill>
                  <a:schemeClr val="tx1"/>
                </a:solidFill>
              </a:rPr>
              <a:t>hvetjið</a:t>
            </a:r>
            <a:r>
              <a:rPr lang="en-GB" sz="1600" dirty="0">
                <a:solidFill>
                  <a:schemeClr val="tx1"/>
                </a:solidFill>
              </a:rPr>
              <a:t> og </a:t>
            </a:r>
            <a:r>
              <a:rPr lang="en-GB" sz="1600" dirty="0" err="1">
                <a:solidFill>
                  <a:schemeClr val="tx1"/>
                </a:solidFill>
              </a:rPr>
              <a:t>skorið</a:t>
            </a:r>
            <a:r>
              <a:rPr lang="en-GB" sz="1600" dirty="0">
                <a:solidFill>
                  <a:schemeClr val="tx1"/>
                </a:solidFill>
              </a:rPr>
              <a:t> á </a:t>
            </a:r>
            <a:r>
              <a:rPr lang="en-GB" sz="1600" dirty="0" err="1">
                <a:solidFill>
                  <a:schemeClr val="tx1"/>
                </a:solidFill>
              </a:rPr>
              <a:t>hvort</a:t>
            </a:r>
            <a:r>
              <a:rPr lang="en-GB" sz="1600" dirty="0">
                <a:solidFill>
                  <a:schemeClr val="tx1"/>
                </a:solidFill>
              </a:rPr>
              <a:t> annað.</a:t>
            </a:r>
          </a:p>
          <a:p>
            <a:pPr marL="0" indent="0">
              <a:buNone/>
            </a:pP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Segið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frá því hvernig ykkar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þjónusta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eða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vara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er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traustsins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verð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sem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góður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kostur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fyrir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umhverfið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, í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ljósi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Svansvottunarinnar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. </a:t>
            </a:r>
            <a:br>
              <a:rPr lang="en-GB" sz="1600" b="1" dirty="0">
                <a:solidFill>
                  <a:schemeClr val="tx1"/>
                </a:solidFill>
              </a:rPr>
            </a:br>
            <a:r>
              <a:rPr lang="en-GB" sz="1600" dirty="0" err="1">
                <a:solidFill>
                  <a:schemeClr val="tx1"/>
                </a:solidFill>
              </a:rPr>
              <a:t>Fyrst</a:t>
            </a:r>
            <a:r>
              <a:rPr lang="en-GB" sz="1600" dirty="0">
                <a:solidFill>
                  <a:schemeClr val="tx1"/>
                </a:solidFill>
              </a:rPr>
              <a:t> að þið </a:t>
            </a:r>
            <a:r>
              <a:rPr lang="en-GB" sz="1600" dirty="0" err="1">
                <a:solidFill>
                  <a:schemeClr val="tx1"/>
                </a:solidFill>
              </a:rPr>
              <a:t>berið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Svansmerkið</a:t>
            </a:r>
            <a:r>
              <a:rPr lang="en-GB" sz="1600" dirty="0">
                <a:solidFill>
                  <a:schemeClr val="tx1"/>
                </a:solidFill>
              </a:rPr>
              <a:t> er </a:t>
            </a:r>
            <a:r>
              <a:rPr lang="en-GB" sz="1600" dirty="0" err="1">
                <a:solidFill>
                  <a:schemeClr val="tx1"/>
                </a:solidFill>
              </a:rPr>
              <a:t>auðvelt</a:t>
            </a:r>
            <a:r>
              <a:rPr lang="en-GB" sz="1600" dirty="0">
                <a:solidFill>
                  <a:schemeClr val="tx1"/>
                </a:solidFill>
              </a:rPr>
              <a:t> fyrir </a:t>
            </a:r>
            <a:r>
              <a:rPr lang="en-GB" sz="1600" dirty="0" err="1">
                <a:solidFill>
                  <a:schemeClr val="tx1"/>
                </a:solidFill>
              </a:rPr>
              <a:t>neytendur</a:t>
            </a:r>
            <a:r>
              <a:rPr lang="en-GB" sz="1600" dirty="0">
                <a:solidFill>
                  <a:schemeClr val="tx1"/>
                </a:solidFill>
              </a:rPr>
              <a:t> að taka </a:t>
            </a:r>
            <a:r>
              <a:rPr lang="en-GB" sz="1600" dirty="0" err="1">
                <a:solidFill>
                  <a:schemeClr val="tx1"/>
                </a:solidFill>
              </a:rPr>
              <a:t>meðvitaða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ákvörðun</a:t>
            </a:r>
            <a:r>
              <a:rPr lang="en-GB" sz="1600" dirty="0">
                <a:solidFill>
                  <a:schemeClr val="tx1"/>
                </a:solidFill>
              </a:rPr>
              <a:t> fyrir </a:t>
            </a:r>
            <a:r>
              <a:rPr lang="en-GB" sz="1600" dirty="0" err="1">
                <a:solidFill>
                  <a:schemeClr val="tx1"/>
                </a:solidFill>
              </a:rPr>
              <a:t>umhverfið</a:t>
            </a:r>
            <a:r>
              <a:rPr lang="en-GB" sz="1600" dirty="0">
                <a:solidFill>
                  <a:schemeClr val="tx1"/>
                </a:solidFill>
              </a:rPr>
              <a:t>, </a:t>
            </a:r>
            <a:r>
              <a:rPr lang="en-GB" sz="1600" dirty="0" err="1">
                <a:solidFill>
                  <a:schemeClr val="tx1"/>
                </a:solidFill>
              </a:rPr>
              <a:t>loftslagið</a:t>
            </a:r>
            <a:r>
              <a:rPr lang="en-GB" sz="1600" dirty="0">
                <a:solidFill>
                  <a:schemeClr val="tx1"/>
                </a:solidFill>
              </a:rPr>
              <a:t> og </a:t>
            </a:r>
            <a:r>
              <a:rPr lang="en-GB" sz="1600" dirty="0" err="1">
                <a:solidFill>
                  <a:schemeClr val="tx1"/>
                </a:solidFill>
              </a:rPr>
              <a:t>heilsuna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b="1" dirty="0">
                <a:solidFill>
                  <a:schemeClr val="tx1"/>
                </a:solidFill>
                <a:latin typeface="+mj-lt"/>
              </a:rPr>
              <a:t>Í þessu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markaðsefni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finnið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þið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ýmislegt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sem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hægt er að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nýta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í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þessum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+mj-lt"/>
              </a:rPr>
              <a:t>tilgangi</a:t>
            </a:r>
            <a:r>
              <a:rPr lang="en-GB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– en það </a:t>
            </a:r>
            <a:r>
              <a:rPr lang="en-GB" sz="1600" dirty="0" err="1">
                <a:solidFill>
                  <a:schemeClr val="tx1"/>
                </a:solidFill>
              </a:rPr>
              <a:t>má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auðvitað</a:t>
            </a:r>
            <a:r>
              <a:rPr lang="en-GB" sz="1600" dirty="0">
                <a:solidFill>
                  <a:schemeClr val="tx1"/>
                </a:solidFill>
              </a:rPr>
              <a:t> líka segja </a:t>
            </a:r>
            <a:r>
              <a:rPr lang="en-GB" sz="1600" dirty="0" err="1">
                <a:solidFill>
                  <a:schemeClr val="tx1"/>
                </a:solidFill>
              </a:rPr>
              <a:t>söguna</a:t>
            </a:r>
            <a:r>
              <a:rPr lang="en-GB" sz="1600" dirty="0">
                <a:solidFill>
                  <a:schemeClr val="tx1"/>
                </a:solidFill>
              </a:rPr>
              <a:t> á </a:t>
            </a:r>
            <a:r>
              <a:rPr lang="en-GB" sz="1600" dirty="0" err="1">
                <a:solidFill>
                  <a:schemeClr val="tx1"/>
                </a:solidFill>
              </a:rPr>
              <a:t>aðra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vegu</a:t>
            </a:r>
            <a:r>
              <a:rPr lang="en-GB" sz="1600" dirty="0">
                <a:solidFill>
                  <a:schemeClr val="tx1"/>
                </a:solidFill>
              </a:rPr>
              <a:t>. Þetta eru bara </a:t>
            </a:r>
            <a:r>
              <a:rPr lang="en-GB" sz="1600" dirty="0" err="1">
                <a:solidFill>
                  <a:schemeClr val="tx1"/>
                </a:solidFill>
              </a:rPr>
              <a:t>verkfæri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sem</a:t>
            </a:r>
            <a:r>
              <a:rPr lang="en-GB" sz="1600" dirty="0">
                <a:solidFill>
                  <a:schemeClr val="tx1"/>
                </a:solidFill>
              </a:rPr>
              <a:t> hægt er að nota </a:t>
            </a:r>
            <a:r>
              <a:rPr lang="en-GB" sz="1600" dirty="0" err="1">
                <a:solidFill>
                  <a:schemeClr val="tx1"/>
                </a:solidFill>
              </a:rPr>
              <a:t>til</a:t>
            </a:r>
            <a:r>
              <a:rPr lang="en-GB" sz="1600" dirty="0">
                <a:solidFill>
                  <a:schemeClr val="tx1"/>
                </a:solidFill>
              </a:rPr>
              <a:t> að </a:t>
            </a:r>
            <a:r>
              <a:rPr lang="en-GB" sz="1600" dirty="0" err="1">
                <a:solidFill>
                  <a:schemeClr val="tx1"/>
                </a:solidFill>
              </a:rPr>
              <a:t>einfalda</a:t>
            </a:r>
            <a:r>
              <a:rPr lang="en-GB" sz="1600" dirty="0">
                <a:solidFill>
                  <a:schemeClr val="tx1"/>
                </a:solidFill>
              </a:rPr>
              <a:t> ykkur </a:t>
            </a:r>
            <a:r>
              <a:rPr lang="en-GB" sz="1600" dirty="0" err="1">
                <a:solidFill>
                  <a:schemeClr val="tx1"/>
                </a:solidFill>
              </a:rPr>
              <a:t>verkið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  <a:br>
              <a:rPr lang="en-GB" sz="1400" dirty="0">
                <a:solidFill>
                  <a:schemeClr val="tx1"/>
                </a:solidFill>
                <a:latin typeface="Core Sans NR 45 Regular" panose="020F0503030302020204" pitchFamily="34" charset="0"/>
              </a:rPr>
            </a:b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E5A2F"/>
                </a:solidFill>
                <a:latin typeface="Core Sans NR 55 Medium" panose="020F0603030302020204" pitchFamily="34" charset="0"/>
              </a:rPr>
              <a:t>        </a:t>
            </a:r>
          </a:p>
          <a:p>
            <a:pPr marL="0" indent="0">
              <a:buNone/>
            </a:pPr>
            <a:endParaRPr lang="en-GB" sz="1600" dirty="0">
              <a:solidFill>
                <a:srgbClr val="1E5A2F"/>
              </a:solidFill>
              <a:latin typeface="Core Sans NR 55 Medium" panose="020F06030303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1E5A2F"/>
              </a:solidFill>
              <a:latin typeface="Core Sans NR 55 Medium" panose="020F06030303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1E5A2F"/>
              </a:solidFill>
              <a:latin typeface="Core Sans NR 55 Medium" panose="020F0603030302020204" pitchFamily="34" charset="0"/>
            </a:endParaRPr>
          </a:p>
          <a:p>
            <a:pPr marL="0" indent="0">
              <a:buNone/>
            </a:pPr>
            <a:br>
              <a:rPr lang="en-GB" sz="1400" dirty="0">
                <a:solidFill>
                  <a:schemeClr val="tx1"/>
                </a:solidFill>
                <a:latin typeface="Core Sans NR 45 Regular" panose="020F0503030302020204" pitchFamily="34" charset="0"/>
              </a:rPr>
            </a:b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endParaRPr lang="en-GB" sz="1400" dirty="0">
              <a:solidFill>
                <a:schemeClr val="tx1"/>
              </a:solidFill>
              <a:latin typeface="Core Sans NR 45 Regular" panose="020F0503030302020204" pitchFamily="34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The different assets can be downloaded from here: www.nationalpage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8A586-2842-D9C0-2B05-7CDF44FA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D426B00B-CD95-9C26-C93A-018280B4834A}"/>
              </a:ext>
            </a:extLst>
          </p:cNvPr>
          <p:cNvSpPr/>
          <p:nvPr/>
        </p:nvSpPr>
        <p:spPr>
          <a:xfrm>
            <a:off x="7848601" y="1260835"/>
            <a:ext cx="3752850" cy="3031359"/>
          </a:xfrm>
          <a:prstGeom prst="round2DiagRect">
            <a:avLst>
              <a:gd name="adj1" fmla="val 196"/>
              <a:gd name="adj2" fmla="val 13792"/>
            </a:avLst>
          </a:prstGeom>
          <a:solidFill>
            <a:srgbClr val="1E5A2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noProof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B2445E-FAA0-7B6E-C7B8-B358EB962F15}"/>
              </a:ext>
            </a:extLst>
          </p:cNvPr>
          <p:cNvSpPr txBox="1"/>
          <p:nvPr/>
        </p:nvSpPr>
        <p:spPr>
          <a:xfrm>
            <a:off x="8134465" y="1845811"/>
            <a:ext cx="3364251" cy="17235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+mj-lt"/>
              </a:rPr>
              <a:t>Notiði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það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finna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má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í þessu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herferðarsetti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, í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eigin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auglýsingar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eða á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eigin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miðla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hvar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er! </a:t>
            </a:r>
          </a:p>
          <a:p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GB" sz="1600" dirty="0">
                <a:solidFill>
                  <a:schemeClr val="bg1"/>
                </a:solidFill>
                <a:latin typeface="+mj-lt"/>
              </a:rPr>
              <a:t>Og ekki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hika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við að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deila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myndböndum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Svansins á ykkar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eigin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miðla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9548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37C7F2-22C9-D671-E62E-3437FFB4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Textar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sem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þið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getið</a:t>
            </a:r>
            <a:r>
              <a:rPr lang="en-GB" b="1" dirty="0">
                <a:solidFill>
                  <a:srgbClr val="1E5A2F"/>
                </a:solidFill>
                <a:latin typeface="Core Sans NR 65 Bold" panose="020F0703030302020204" pitchFamily="34" charset="0"/>
              </a:rPr>
              <a:t> nýtt í ykkar </a:t>
            </a:r>
            <a:r>
              <a:rPr lang="en-GB" b="1" dirty="0" err="1">
                <a:solidFill>
                  <a:srgbClr val="1E5A2F"/>
                </a:solidFill>
                <a:latin typeface="Core Sans NR 65 Bold" panose="020F0703030302020204" pitchFamily="34" charset="0"/>
              </a:rPr>
              <a:t>markaðsefni</a:t>
            </a:r>
            <a:endParaRPr lang="en-GB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9136CDC-83A6-2A1E-FDC4-86EAA141D7F5}"/>
              </a:ext>
            </a:extLst>
          </p:cNvPr>
          <p:cNvSpPr>
            <a:spLocks noGrp="1"/>
          </p:cNvSpPr>
          <p:nvPr>
            <p:ph type="subTitle" idx="24"/>
          </p:nvPr>
        </p:nvSpPr>
        <p:spPr>
          <a:xfrm>
            <a:off x="610222" y="1465463"/>
            <a:ext cx="6908882" cy="1069996"/>
          </a:xfrm>
        </p:spPr>
        <p:txBody>
          <a:bodyPr/>
          <a:lstStyle/>
          <a:p>
            <a:r>
              <a:rPr lang="en-GB" sz="1400">
                <a:solidFill>
                  <a:schemeClr val="tx1"/>
                </a:solidFill>
              </a:rPr>
              <a:t>Hér er </a:t>
            </a:r>
            <a:r>
              <a:rPr lang="en-GB" sz="1400" err="1">
                <a:solidFill>
                  <a:schemeClr val="tx1"/>
                </a:solidFill>
              </a:rPr>
              <a:t>texti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sem</a:t>
            </a:r>
            <a:r>
              <a:rPr lang="en-GB" sz="1400">
                <a:solidFill>
                  <a:schemeClr val="tx1"/>
                </a:solidFill>
              </a:rPr>
              <a:t> þið </a:t>
            </a:r>
            <a:r>
              <a:rPr lang="en-GB" sz="1400" err="1">
                <a:solidFill>
                  <a:schemeClr val="tx1"/>
                </a:solidFill>
              </a:rPr>
              <a:t>getið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nýtt</a:t>
            </a:r>
            <a:r>
              <a:rPr lang="en-GB" sz="1400">
                <a:solidFill>
                  <a:schemeClr val="tx1"/>
                </a:solidFill>
              </a:rPr>
              <a:t> ykkur, í </a:t>
            </a:r>
            <a:r>
              <a:rPr lang="en-GB" sz="1400" err="1">
                <a:solidFill>
                  <a:schemeClr val="tx1"/>
                </a:solidFill>
              </a:rPr>
              <a:t>mismunandi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lengd</a:t>
            </a:r>
            <a:r>
              <a:rPr lang="en-GB" sz="1400">
                <a:solidFill>
                  <a:schemeClr val="tx1"/>
                </a:solidFill>
              </a:rPr>
              <a:t>, </a:t>
            </a:r>
            <a:r>
              <a:rPr lang="en-GB" sz="1400" err="1">
                <a:solidFill>
                  <a:schemeClr val="tx1"/>
                </a:solidFill>
              </a:rPr>
              <a:t>til</a:t>
            </a:r>
            <a:r>
              <a:rPr lang="en-GB" sz="1400">
                <a:solidFill>
                  <a:schemeClr val="tx1"/>
                </a:solidFill>
              </a:rPr>
              <a:t> að þið </a:t>
            </a:r>
            <a:r>
              <a:rPr lang="en-GB" sz="1400" err="1">
                <a:solidFill>
                  <a:schemeClr val="tx1"/>
                </a:solidFill>
              </a:rPr>
              <a:t>getið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státað</a:t>
            </a:r>
            <a:r>
              <a:rPr lang="en-GB" sz="1400">
                <a:solidFill>
                  <a:schemeClr val="tx1"/>
                </a:solidFill>
              </a:rPr>
              <a:t> ykkur </a:t>
            </a:r>
            <a:r>
              <a:rPr lang="en-GB" sz="1400" err="1">
                <a:solidFill>
                  <a:schemeClr val="tx1"/>
                </a:solidFill>
              </a:rPr>
              <a:t>af</a:t>
            </a:r>
            <a:r>
              <a:rPr lang="en-GB" sz="1400">
                <a:solidFill>
                  <a:schemeClr val="tx1"/>
                </a:solidFill>
              </a:rPr>
              <a:t> ykkar </a:t>
            </a:r>
            <a:r>
              <a:rPr lang="en-GB" sz="1400" err="1">
                <a:solidFill>
                  <a:schemeClr val="tx1"/>
                </a:solidFill>
              </a:rPr>
              <a:t>Svansvottun</a:t>
            </a:r>
            <a:r>
              <a:rPr lang="en-GB" sz="1400">
                <a:solidFill>
                  <a:schemeClr val="tx1"/>
                </a:solidFill>
              </a:rPr>
              <a:t>. Endilega </a:t>
            </a:r>
            <a:r>
              <a:rPr lang="en-GB" sz="1400" err="1">
                <a:solidFill>
                  <a:schemeClr val="tx1"/>
                </a:solidFill>
              </a:rPr>
              <a:t>afritið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þessa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texta</a:t>
            </a:r>
            <a:r>
              <a:rPr lang="en-GB" sz="1400">
                <a:solidFill>
                  <a:schemeClr val="tx1"/>
                </a:solidFill>
              </a:rPr>
              <a:t> og </a:t>
            </a:r>
            <a:r>
              <a:rPr lang="en-GB" sz="1400" err="1">
                <a:solidFill>
                  <a:schemeClr val="tx1"/>
                </a:solidFill>
              </a:rPr>
              <a:t>nýtið</a:t>
            </a:r>
            <a:r>
              <a:rPr lang="en-GB" sz="1400">
                <a:solidFill>
                  <a:schemeClr val="tx1"/>
                </a:solidFill>
              </a:rPr>
              <a:t> að </a:t>
            </a:r>
            <a:r>
              <a:rPr lang="en-GB" sz="1400" err="1">
                <a:solidFill>
                  <a:schemeClr val="tx1"/>
                </a:solidFill>
              </a:rPr>
              <a:t>vild</a:t>
            </a:r>
            <a:r>
              <a:rPr lang="en-GB" sz="1400">
                <a:solidFill>
                  <a:schemeClr val="tx1"/>
                </a:solidFill>
              </a:rPr>
              <a:t> þegar þið </a:t>
            </a:r>
            <a:r>
              <a:rPr lang="en-GB" sz="1400" err="1">
                <a:solidFill>
                  <a:schemeClr val="tx1"/>
                </a:solidFill>
              </a:rPr>
              <a:t>miðlið</a:t>
            </a:r>
            <a:r>
              <a:rPr lang="en-GB" sz="1400">
                <a:solidFill>
                  <a:schemeClr val="tx1"/>
                </a:solidFill>
              </a:rPr>
              <a:t> ykkar </a:t>
            </a:r>
            <a:r>
              <a:rPr lang="en-GB" sz="1400" err="1">
                <a:solidFill>
                  <a:schemeClr val="tx1"/>
                </a:solidFill>
              </a:rPr>
              <a:t>reynslu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af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Svaninum</a:t>
            </a:r>
            <a:r>
              <a:rPr lang="en-GB" sz="1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CA95CB-A06C-069E-41C2-60FEAAAE486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6263" y="3681876"/>
            <a:ext cx="3488400" cy="232839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u="sng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Stutt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völdum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Svaninn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hann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er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ein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strangasta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umhverfisvottun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heimi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gerðum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fyrir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þig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erum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stolt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af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hafa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hlotið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Svansvottun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Okkur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tókst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!</a:t>
            </a:r>
          </a:p>
          <a:p>
            <a:pPr marL="0" indent="0">
              <a:spcBef>
                <a:spcPts val="600"/>
              </a:spcBef>
              <a:buNone/>
            </a:pPr>
            <a:endParaRPr lang="sv-SE" sz="12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200" dirty="0">
              <a:solidFill>
                <a:srgbClr val="000000"/>
              </a:solidFill>
              <a:effectLst/>
              <a:latin typeface="Arial Nova Light" panose="020B03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sv-SE" sz="1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81665F-D60B-33A8-2DD8-8C7105B5A3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50876" y="2880765"/>
            <a:ext cx="3488400" cy="3129509"/>
          </a:xfrm>
        </p:spPr>
        <p:txBody>
          <a:bodyPr/>
          <a:lstStyle/>
          <a:p>
            <a:pPr marL="0" indent="0">
              <a:buNone/>
            </a:pPr>
            <a:r>
              <a:rPr lang="en-US" sz="1200" u="sng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Meðal</a:t>
            </a:r>
            <a:r>
              <a:rPr lang="en-US" sz="1200" u="sng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völdum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Svaninn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hann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er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ein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strangasta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umhverfisvottun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heimi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gerðum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fyrir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þig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Svanurinn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skoðar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ekki bara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eitt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atriði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sem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snertir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–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heldur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öll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sem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skipta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máli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Allt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frá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auðlindum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efnum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til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loftslags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líffræðilegrar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fjölbreytni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gegnum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allan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lífsferil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vörunnar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!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Okkur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tókst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!</a:t>
            </a:r>
          </a:p>
          <a:p>
            <a:endParaRPr lang="sv-SE" sz="1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D8FFDD-21F7-DBB0-E28E-81828A8D674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488" y="2213254"/>
            <a:ext cx="3488400" cy="379702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Langt</a:t>
            </a:r>
            <a:r>
              <a:rPr lang="en-US" sz="1200" u="sng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u="sng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völdum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Svaninn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því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hann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er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ein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strangasta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umhverfisvottun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heimi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gerðum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fyrir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þig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Svanurinn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skoðar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ekki bara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eitt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atriði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sem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snertir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umhverfið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–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heldur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öll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sem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skipta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máli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Allt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frá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auðlindum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efnum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til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loftslags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líffræðilegrar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fjölbreytni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í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gegnum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allan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lífsferil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vörunnar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! Svanurinn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skoðar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hráefni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,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framleiðslu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,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notkun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,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endurnotkun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,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endurvinnslu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og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úrgang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Okkur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tókst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 </a:t>
            </a:r>
            <a:r>
              <a:rPr lang="en-US" sz="1200" err="1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það</a:t>
            </a:r>
            <a:r>
              <a:rPr lang="en-US" sz="1200">
                <a:solidFill>
                  <a:srgbClr val="000000"/>
                </a:solidFill>
                <a:effectLst/>
                <a:latin typeface="Arial Nova Light" panose="020B0304020202020204" pitchFamily="34" charset="0"/>
              </a:rPr>
              <a:t>!</a:t>
            </a:r>
          </a:p>
          <a:p>
            <a:pPr marL="0" indent="0">
              <a:spcAft>
                <a:spcPts val="0"/>
              </a:spcAft>
              <a:buNone/>
            </a:pPr>
            <a:endParaRPr lang="sv-SE" sz="1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0FCF8-BDB1-B6DA-7EA4-A6196A4DD3F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33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F98F3C68-B907-44A8-D6FB-305345FE9EDD}"/>
              </a:ext>
            </a:extLst>
          </p:cNvPr>
          <p:cNvSpPr/>
          <p:nvPr/>
        </p:nvSpPr>
        <p:spPr>
          <a:xfrm>
            <a:off x="119271" y="105165"/>
            <a:ext cx="11920182" cy="6647670"/>
          </a:xfrm>
          <a:prstGeom prst="round2DiagRect">
            <a:avLst>
              <a:gd name="adj1" fmla="val 0"/>
              <a:gd name="adj2" fmla="val 3774"/>
            </a:avLst>
          </a:prstGeom>
          <a:solidFill>
            <a:srgbClr val="828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sv-SE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C9AE0-BA16-756E-C1DC-21612E1F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611187"/>
            <a:ext cx="11037888" cy="541752"/>
          </a:xfrm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  <a:latin typeface="Core Sans NR 65 Bold" panose="020F0703030302020204" pitchFamily="34" charset="0"/>
                <a:cs typeface="CordiaUPC" panose="020B0304020202020204" pitchFamily="34" charset="-34"/>
              </a:rPr>
              <a:t>Leiðbeiningar um notkun Svansmerkisins</a:t>
            </a:r>
            <a:endParaRPr lang="sv-SE" b="1" dirty="0">
              <a:solidFill>
                <a:schemeClr val="bg1"/>
              </a:solidFill>
              <a:latin typeface="Core Sans NR 55 Medium" panose="020F0603030302020204" pitchFamily="34" charset="0"/>
              <a:cs typeface="CordiaUPC" panose="020B0304020202020204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0F0D-7F0B-B813-35E0-A4EAB40D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B1A6-4FBC-4EF4-B95F-5F5000746886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C7D9297E-3A11-E380-B30E-DE7A6FE3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62" y="1092318"/>
            <a:ext cx="8487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re Sans NR 45 Regular" panose="020F0503030302020204" pitchFamily="34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98F972CF-AD4A-E775-3BB4-C591EB638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878"/>
            <a:ext cx="2119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95463-11FE-595D-0022-E9661A4DC186}"/>
              </a:ext>
            </a:extLst>
          </p:cNvPr>
          <p:cNvSpPr txBox="1"/>
          <p:nvPr/>
        </p:nvSpPr>
        <p:spPr>
          <a:xfrm>
            <a:off x="576000" y="1912003"/>
            <a:ext cx="7463295" cy="3447098"/>
          </a:xfrm>
          <a:prstGeom prst="rect">
            <a:avLst/>
          </a:prstGeom>
          <a:noFill/>
        </p:spPr>
        <p:txBody>
          <a:bodyPr wrap="square" lIns="0" tIns="0" rIns="0" bIns="0" numCol="2" spcCol="360000" rtlCol="0" anchor="t">
            <a:spAutoFit/>
          </a:bodyPr>
          <a:lstStyle/>
          <a:p>
            <a:pPr algn="l"/>
            <a:r>
              <a:rPr lang="en-GB" sz="1400" dirty="0" err="1">
                <a:solidFill>
                  <a:schemeClr val="bg1"/>
                </a:solidFill>
              </a:rPr>
              <a:t>Merkið</a:t>
            </a:r>
            <a:r>
              <a:rPr lang="en-GB" sz="1400" dirty="0">
                <a:solidFill>
                  <a:schemeClr val="bg1"/>
                </a:solidFill>
              </a:rPr>
              <a:t> má </a:t>
            </a:r>
            <a:r>
              <a:rPr lang="en-GB" sz="1400" dirty="0" err="1">
                <a:solidFill>
                  <a:schemeClr val="bg1"/>
                </a:solidFill>
              </a:rPr>
              <a:t>einungis</a:t>
            </a:r>
            <a:r>
              <a:rPr lang="en-GB" sz="1400" dirty="0">
                <a:solidFill>
                  <a:schemeClr val="bg1"/>
                </a:solidFill>
              </a:rPr>
              <a:t> nota í </a:t>
            </a:r>
            <a:r>
              <a:rPr lang="en-GB" sz="1400" dirty="0" err="1">
                <a:solidFill>
                  <a:schemeClr val="bg1"/>
                </a:solidFill>
              </a:rPr>
              <a:t>tengslum</a:t>
            </a:r>
            <a:r>
              <a:rPr lang="en-GB" sz="1400" dirty="0">
                <a:solidFill>
                  <a:schemeClr val="bg1"/>
                </a:solidFill>
              </a:rPr>
              <a:t> við vörur eða þjónustu </a:t>
            </a:r>
            <a:r>
              <a:rPr lang="en-GB" sz="1400" dirty="0" err="1">
                <a:solidFill>
                  <a:schemeClr val="bg1"/>
                </a:solidFill>
              </a:rPr>
              <a:t>sem</a:t>
            </a:r>
            <a:r>
              <a:rPr lang="en-GB" sz="1400" dirty="0">
                <a:solidFill>
                  <a:schemeClr val="bg1"/>
                </a:solidFill>
              </a:rPr>
              <a:t> eru </a:t>
            </a:r>
            <a:r>
              <a:rPr lang="en-GB" sz="1400" dirty="0" err="1">
                <a:solidFill>
                  <a:schemeClr val="bg1"/>
                </a:solidFill>
              </a:rPr>
              <a:t>Svansvottaðar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r>
              <a:rPr lang="en-GB" sz="1400" dirty="0">
                <a:solidFill>
                  <a:schemeClr val="bg1"/>
                </a:solidFill>
              </a:rPr>
              <a:t>Það verður að vera </a:t>
            </a:r>
            <a:r>
              <a:rPr lang="en-GB" sz="1400" dirty="0" err="1">
                <a:solidFill>
                  <a:schemeClr val="bg1"/>
                </a:solidFill>
              </a:rPr>
              <a:t>skýrt</a:t>
            </a:r>
            <a:r>
              <a:rPr lang="en-GB" sz="1400" dirty="0">
                <a:solidFill>
                  <a:schemeClr val="bg1"/>
                </a:solidFill>
              </a:rPr>
              <a:t>, hvaða vörur eða </a:t>
            </a:r>
            <a:r>
              <a:rPr lang="en-GB" sz="1400" dirty="0" err="1">
                <a:solidFill>
                  <a:schemeClr val="bg1"/>
                </a:solidFill>
              </a:rPr>
              <a:t>þjónusta</a:t>
            </a:r>
            <a:r>
              <a:rPr lang="en-GB" sz="1400" dirty="0">
                <a:solidFill>
                  <a:schemeClr val="bg1"/>
                </a:solidFill>
              </a:rPr>
              <a:t> eru </a:t>
            </a:r>
            <a:r>
              <a:rPr lang="en-GB" sz="1400" dirty="0" err="1">
                <a:solidFill>
                  <a:schemeClr val="bg1"/>
                </a:solidFill>
              </a:rPr>
              <a:t>vottaðar</a:t>
            </a:r>
            <a:r>
              <a:rPr lang="en-GB" sz="1400" dirty="0">
                <a:solidFill>
                  <a:schemeClr val="bg1"/>
                </a:solidFill>
              </a:rPr>
              <a:t>, og hver er að </a:t>
            </a:r>
            <a:r>
              <a:rPr lang="en-GB" sz="1400" dirty="0" err="1">
                <a:solidFill>
                  <a:schemeClr val="bg1"/>
                </a:solidFill>
              </a:rPr>
              <a:t>miðla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upplýsingunum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r>
              <a:rPr lang="en-GB" sz="1400" dirty="0" err="1">
                <a:solidFill>
                  <a:schemeClr val="bg1"/>
                </a:solidFill>
              </a:rPr>
              <a:t>Staðsetning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merkisins</a:t>
            </a:r>
            <a:r>
              <a:rPr lang="en-GB" sz="1400" dirty="0">
                <a:solidFill>
                  <a:schemeClr val="bg1"/>
                </a:solidFill>
              </a:rPr>
              <a:t> fer eftir </a:t>
            </a:r>
            <a:r>
              <a:rPr lang="en-GB" sz="1400" dirty="0" err="1">
                <a:solidFill>
                  <a:schemeClr val="bg1"/>
                </a:solidFill>
              </a:rPr>
              <a:t>hvort</a:t>
            </a:r>
            <a:r>
              <a:rPr lang="en-GB" sz="1400" dirty="0">
                <a:solidFill>
                  <a:schemeClr val="bg1"/>
                </a:solidFill>
              </a:rPr>
              <a:t> allar vörur eða </a:t>
            </a:r>
            <a:r>
              <a:rPr lang="en-GB" sz="1400" dirty="0" err="1">
                <a:solidFill>
                  <a:schemeClr val="bg1"/>
                </a:solidFill>
              </a:rPr>
              <a:t>þjónusta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sem</a:t>
            </a:r>
            <a:r>
              <a:rPr lang="en-GB" sz="1400" dirty="0">
                <a:solidFill>
                  <a:schemeClr val="bg1"/>
                </a:solidFill>
              </a:rPr>
              <a:t> er verið að </a:t>
            </a:r>
            <a:r>
              <a:rPr lang="en-GB" sz="1400" dirty="0" err="1">
                <a:solidFill>
                  <a:schemeClr val="bg1"/>
                </a:solidFill>
              </a:rPr>
              <a:t>markaðssetja</a:t>
            </a:r>
            <a:r>
              <a:rPr lang="en-GB" sz="1400" dirty="0">
                <a:solidFill>
                  <a:schemeClr val="bg1"/>
                </a:solidFill>
              </a:rPr>
              <a:t> eru </a:t>
            </a:r>
            <a:r>
              <a:rPr lang="en-GB" sz="1400" dirty="0" err="1">
                <a:solidFill>
                  <a:schemeClr val="bg1"/>
                </a:solidFill>
              </a:rPr>
              <a:t>Svansvottaðar</a:t>
            </a:r>
            <a:r>
              <a:rPr lang="en-GB" sz="1400" dirty="0">
                <a:solidFill>
                  <a:schemeClr val="bg1"/>
                </a:solidFill>
              </a:rPr>
              <a:t>, eða bara </a:t>
            </a:r>
            <a:r>
              <a:rPr lang="en-GB" sz="1400" dirty="0" err="1">
                <a:solidFill>
                  <a:schemeClr val="bg1"/>
                </a:solidFill>
              </a:rPr>
              <a:t>sumar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r>
              <a:rPr lang="en-GB" sz="1400" dirty="0">
                <a:solidFill>
                  <a:schemeClr val="bg1"/>
                </a:solidFill>
              </a:rPr>
              <a:t>Ef ekki allar vörur eða </a:t>
            </a:r>
            <a:r>
              <a:rPr lang="en-GB" sz="1400" dirty="0" err="1">
                <a:solidFill>
                  <a:schemeClr val="bg1"/>
                </a:solidFill>
              </a:rPr>
              <a:t>þjónusta</a:t>
            </a:r>
            <a:r>
              <a:rPr lang="en-GB" sz="1400" dirty="0">
                <a:solidFill>
                  <a:schemeClr val="bg1"/>
                </a:solidFill>
              </a:rPr>
              <a:t> í </a:t>
            </a:r>
            <a:r>
              <a:rPr lang="en-GB" sz="1400" dirty="0" err="1">
                <a:solidFill>
                  <a:schemeClr val="bg1"/>
                </a:solidFill>
              </a:rPr>
              <a:t>markaðsefninu</a:t>
            </a:r>
            <a:r>
              <a:rPr lang="en-GB" sz="1400" dirty="0">
                <a:solidFill>
                  <a:schemeClr val="bg1"/>
                </a:solidFill>
              </a:rPr>
              <a:t> eru </a:t>
            </a:r>
            <a:r>
              <a:rPr lang="en-GB" sz="1400" dirty="0" err="1">
                <a:solidFill>
                  <a:schemeClr val="bg1"/>
                </a:solidFill>
              </a:rPr>
              <a:t>Svansvottaðar</a:t>
            </a:r>
            <a:r>
              <a:rPr lang="en-GB" sz="1400" dirty="0">
                <a:solidFill>
                  <a:schemeClr val="bg1"/>
                </a:solidFill>
              </a:rPr>
              <a:t>, verður að vera </a:t>
            </a:r>
            <a:r>
              <a:rPr lang="en-GB" sz="1400" dirty="0" err="1">
                <a:solidFill>
                  <a:schemeClr val="bg1"/>
                </a:solidFill>
              </a:rPr>
              <a:t>skýrt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hverjar</a:t>
            </a:r>
            <a:r>
              <a:rPr lang="en-GB" sz="1400" dirty="0">
                <a:solidFill>
                  <a:schemeClr val="bg1"/>
                </a:solidFill>
              </a:rPr>
              <a:t> eru það og </a:t>
            </a:r>
            <a:r>
              <a:rPr lang="en-GB" sz="1400" dirty="0" err="1">
                <a:solidFill>
                  <a:schemeClr val="bg1"/>
                </a:solidFill>
              </a:rPr>
              <a:t>hverjar</a:t>
            </a:r>
            <a:r>
              <a:rPr lang="en-GB" sz="1400" dirty="0">
                <a:solidFill>
                  <a:schemeClr val="bg1"/>
                </a:solidFill>
              </a:rPr>
              <a:t> ekki.</a:t>
            </a: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pPr algn="l"/>
            <a:r>
              <a:rPr lang="en-GB" sz="1400" dirty="0" err="1">
                <a:solidFill>
                  <a:schemeClr val="bg1"/>
                </a:solidFill>
              </a:rPr>
              <a:t>Gæta</a:t>
            </a:r>
            <a:r>
              <a:rPr lang="en-GB" sz="1400" dirty="0">
                <a:solidFill>
                  <a:schemeClr val="bg1"/>
                </a:solidFill>
              </a:rPr>
              <a:t> þarf </a:t>
            </a:r>
            <a:r>
              <a:rPr lang="en-GB" sz="1400" dirty="0" err="1">
                <a:solidFill>
                  <a:schemeClr val="bg1"/>
                </a:solidFill>
              </a:rPr>
              <a:t>jafnvægis</a:t>
            </a:r>
            <a:r>
              <a:rPr lang="en-GB" sz="1400" dirty="0">
                <a:solidFill>
                  <a:schemeClr val="bg1"/>
                </a:solidFill>
              </a:rPr>
              <a:t> í </a:t>
            </a:r>
            <a:r>
              <a:rPr lang="en-GB" sz="1400" dirty="0" err="1">
                <a:solidFill>
                  <a:schemeClr val="bg1"/>
                </a:solidFill>
              </a:rPr>
              <a:t>framsetningu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Svansmerkisins</a:t>
            </a:r>
            <a:r>
              <a:rPr lang="en-GB" sz="1400" dirty="0">
                <a:solidFill>
                  <a:schemeClr val="bg1"/>
                </a:solidFill>
              </a:rPr>
              <a:t> og </a:t>
            </a:r>
            <a:r>
              <a:rPr lang="en-GB" sz="1400" dirty="0" err="1">
                <a:solidFill>
                  <a:schemeClr val="bg1"/>
                </a:solidFill>
              </a:rPr>
              <a:t>merkis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fyrirtækis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sem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auglýsir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 err="1">
                <a:solidFill>
                  <a:schemeClr val="bg1"/>
                </a:solidFill>
              </a:rPr>
              <a:t>Markaðsherferðarmerkið</a:t>
            </a:r>
            <a:r>
              <a:rPr lang="en-GB" sz="1400" dirty="0">
                <a:solidFill>
                  <a:schemeClr val="bg1"/>
                </a:solidFill>
              </a:rPr>
              <a:t> má nota í </a:t>
            </a:r>
            <a:r>
              <a:rPr lang="en-GB" sz="1400" dirty="0" err="1">
                <a:solidFill>
                  <a:schemeClr val="bg1"/>
                </a:solidFill>
              </a:rPr>
              <a:t>alls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kyns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kynningar</a:t>
            </a:r>
            <a:r>
              <a:rPr lang="en-GB" sz="1400" dirty="0">
                <a:solidFill>
                  <a:schemeClr val="bg1"/>
                </a:solidFill>
              </a:rPr>
              <a:t> og </a:t>
            </a:r>
            <a:r>
              <a:rPr lang="en-GB" sz="1400" dirty="0" err="1">
                <a:solidFill>
                  <a:schemeClr val="bg1"/>
                </a:solidFill>
              </a:rPr>
              <a:t>markaðsefni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Picture 8" descr="A picture containing logo, font, graphics, circle&#10;&#10;Description automatically generated">
            <a:extLst>
              <a:ext uri="{FF2B5EF4-FFF2-40B4-BE49-F238E27FC236}">
                <a16:creationId xmlns:a16="http://schemas.microsoft.com/office/drawing/2014/main" id="{B8021AAB-1BFC-443D-A962-E74B219C3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765" y="1658961"/>
            <a:ext cx="1664263" cy="1674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DA444-664E-4A7C-8315-8B40D02948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5" t="53521" r="32673" b="24756"/>
          <a:stretch/>
        </p:blipFill>
        <p:spPr>
          <a:xfrm>
            <a:off x="9064087" y="3333209"/>
            <a:ext cx="2423617" cy="8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0588"/>
      </p:ext>
    </p:extLst>
  </p:cSld>
  <p:clrMapOvr>
    <a:masterClrMapping/>
  </p:clrMapOvr>
</p:sld>
</file>

<file path=ppt/theme/theme1.xml><?xml version="1.0" encoding="utf-8"?>
<a:theme xmlns:a="http://schemas.openxmlformats.org/drawingml/2006/main" name="Nordic Swan Ecolabel-UK">
  <a:themeElements>
    <a:clrScheme name="Ecolabel">
      <a:dk1>
        <a:srgbClr val="000000"/>
      </a:dk1>
      <a:lt1>
        <a:srgbClr val="FFFFFF"/>
      </a:lt1>
      <a:dk2>
        <a:srgbClr val="65665C"/>
      </a:dk2>
      <a:lt2>
        <a:srgbClr val="EBEBEB"/>
      </a:lt2>
      <a:accent1>
        <a:srgbClr val="6E8E68"/>
      </a:accent1>
      <a:accent2>
        <a:srgbClr val="007398"/>
      </a:accent2>
      <a:accent3>
        <a:srgbClr val="C3D3E7"/>
      </a:accent3>
      <a:accent4>
        <a:srgbClr val="1E5A2F"/>
      </a:accent4>
      <a:accent5>
        <a:srgbClr val="0E304D"/>
      </a:accent5>
      <a:accent6>
        <a:srgbClr val="4C9CB6"/>
      </a:accent6>
      <a:hlink>
        <a:srgbClr val="6E8E68"/>
      </a:hlink>
      <a:folHlink>
        <a:srgbClr val="007398"/>
      </a:folHlink>
    </a:clrScheme>
    <a:fontScheme name="Ecolabel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>
      <a:srgbClr val="6E8E68"/>
    </a:custClr>
    <a:custClr>
      <a:srgbClr val="7DB428"/>
    </a:custClr>
    <a:custClr>
      <a:srgbClr val="1E5A2F"/>
    </a:custClr>
    <a:custClr>
      <a:srgbClr val="828381"/>
    </a:custClr>
    <a:custClr>
      <a:srgbClr val="0E304D"/>
    </a:custClr>
    <a:custClr>
      <a:srgbClr val="007398"/>
    </a:custClr>
    <a:custClr>
      <a:srgbClr val="4C9CB6"/>
    </a:custClr>
    <a:custClr>
      <a:srgbClr val="FFFFFF"/>
    </a:custClr>
    <a:custClr>
      <a:srgbClr val="FFFFFF"/>
    </a:custClr>
    <a:custClr>
      <a:srgbClr val="FFFFFF"/>
    </a:custClr>
    <a:custClr>
      <a:srgbClr val="D9E1D4"/>
    </a:custClr>
    <a:custClr>
      <a:srgbClr val="E4EBCF"/>
    </a:custClr>
    <a:custClr>
      <a:srgbClr val="B7C3B7"/>
    </a:custClr>
    <a:custClr>
      <a:srgbClr val="EBEBEB"/>
    </a:custClr>
    <a:custClr>
      <a:srgbClr val="A6BCD4"/>
    </a:custClr>
    <a:custClr>
      <a:srgbClr val="C3D3E7"/>
    </a:custClr>
    <a:custClr>
      <a:srgbClr val="CFDFED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Nordic Swan Ecolabel_Template" id="{08CDC175-A547-40A0-B58A-0F55AFB802DC}" vid="{3919D91B-902D-4DA7-BF44-86689A172FAC}"/>
    </a:ext>
  </a:extLst>
</a:theme>
</file>

<file path=ppt/theme/theme2.xml><?xml version="1.0" encoding="utf-8"?>
<a:theme xmlns:a="http://schemas.openxmlformats.org/drawingml/2006/main" name="Miljomaerkning SE">
  <a:themeElements>
    <a:clrScheme name="Miljømærkning Danmark">
      <a:dk1>
        <a:srgbClr val="000000"/>
      </a:dk1>
      <a:lt1>
        <a:srgbClr val="FFFFFF"/>
      </a:lt1>
      <a:dk2>
        <a:srgbClr val="65665C"/>
      </a:dk2>
      <a:lt2>
        <a:srgbClr val="EBEBEB"/>
      </a:lt2>
      <a:accent1>
        <a:srgbClr val="6E8E68"/>
      </a:accent1>
      <a:accent2>
        <a:srgbClr val="007398"/>
      </a:accent2>
      <a:accent3>
        <a:srgbClr val="C3D3E7"/>
      </a:accent3>
      <a:accent4>
        <a:srgbClr val="1E5A2F"/>
      </a:accent4>
      <a:accent5>
        <a:srgbClr val="0E304D"/>
      </a:accent5>
      <a:accent6>
        <a:srgbClr val="4C9CB6"/>
      </a:accent6>
      <a:hlink>
        <a:srgbClr val="6E8E68"/>
      </a:hlink>
      <a:folHlink>
        <a:srgbClr val="007398"/>
      </a:folHlink>
    </a:clrScheme>
    <a:fontScheme name="Miljømærkning Danmark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>
      <a:srgbClr val="6E8E68"/>
    </a:custClr>
    <a:custClr>
      <a:srgbClr val="7DB428"/>
    </a:custClr>
    <a:custClr>
      <a:srgbClr val="1E5A2F"/>
    </a:custClr>
    <a:custClr>
      <a:srgbClr val="828381"/>
    </a:custClr>
    <a:custClr>
      <a:srgbClr val="0E304D"/>
    </a:custClr>
    <a:custClr>
      <a:srgbClr val="007398"/>
    </a:custClr>
    <a:custClr>
      <a:srgbClr val="4C9CB6"/>
    </a:custClr>
    <a:custClr>
      <a:srgbClr val="FFFFFF"/>
    </a:custClr>
    <a:custClr>
      <a:srgbClr val="FFFFFF"/>
    </a:custClr>
    <a:custClr>
      <a:srgbClr val="FFFFFF"/>
    </a:custClr>
    <a:custClr>
      <a:srgbClr val="D9E1D4"/>
    </a:custClr>
    <a:custClr>
      <a:srgbClr val="E4EBCF"/>
    </a:custClr>
    <a:custClr>
      <a:srgbClr val="B7C3B7"/>
    </a:custClr>
    <a:custClr>
      <a:srgbClr val="EBEBEB"/>
    </a:custClr>
    <a:custClr>
      <a:srgbClr val="A6BCD4"/>
    </a:custClr>
    <a:custClr>
      <a:srgbClr val="C3D3E7"/>
    </a:custClr>
    <a:custClr>
      <a:srgbClr val="CFDFED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Mockups.potx" id="{A07BD13A-709F-415F-A291-410549A95E89}" vid="{8B1E2001-EB05-498F-A405-7279608E92E2}"/>
    </a:ext>
  </a:extLst>
</a:theme>
</file>

<file path=ppt/theme/theme3.xml><?xml version="1.0" encoding="utf-8"?>
<a:theme xmlns:a="http://schemas.openxmlformats.org/drawingml/2006/main" name="Office-tema">
  <a:themeElements>
    <a:clrScheme name="Ecolabel">
      <a:dk1>
        <a:srgbClr val="000000"/>
      </a:dk1>
      <a:lt1>
        <a:srgbClr val="FFFFFF"/>
      </a:lt1>
      <a:dk2>
        <a:srgbClr val="65665C"/>
      </a:dk2>
      <a:lt2>
        <a:srgbClr val="EBEBEB"/>
      </a:lt2>
      <a:accent1>
        <a:srgbClr val="6E8E68"/>
      </a:accent1>
      <a:accent2>
        <a:srgbClr val="007398"/>
      </a:accent2>
      <a:accent3>
        <a:srgbClr val="C3D3E7"/>
      </a:accent3>
      <a:accent4>
        <a:srgbClr val="1E5A2F"/>
      </a:accent4>
      <a:accent5>
        <a:srgbClr val="0E304D"/>
      </a:accent5>
      <a:accent6>
        <a:srgbClr val="4C9CB6"/>
      </a:accent6>
      <a:hlink>
        <a:srgbClr val="6E8E68"/>
      </a:hlink>
      <a:folHlink>
        <a:srgbClr val="007398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6E8E68"/>
    </a:custClr>
    <a:custClr>
      <a:srgbClr val="7DB428"/>
    </a:custClr>
    <a:custClr>
      <a:srgbClr val="1E5A2F"/>
    </a:custClr>
    <a:custClr>
      <a:srgbClr val="828381"/>
    </a:custClr>
    <a:custClr>
      <a:srgbClr val="0E304D"/>
    </a:custClr>
    <a:custClr>
      <a:srgbClr val="007398"/>
    </a:custClr>
    <a:custClr>
      <a:srgbClr val="4C9CB6"/>
    </a:custClr>
    <a:custClr>
      <a:srgbClr val="FFFFFF"/>
    </a:custClr>
    <a:custClr>
      <a:srgbClr val="FFFFFF"/>
    </a:custClr>
    <a:custClr>
      <a:srgbClr val="FFFFFF"/>
    </a:custClr>
    <a:custClr>
      <a:srgbClr val="D9E1D4"/>
    </a:custClr>
    <a:custClr>
      <a:srgbClr val="E4EBCF"/>
    </a:custClr>
    <a:custClr>
      <a:srgbClr val="B7C3B7"/>
    </a:custClr>
    <a:custClr>
      <a:srgbClr val="EBEBEB"/>
    </a:custClr>
    <a:custClr>
      <a:srgbClr val="A6BCD4"/>
    </a:custClr>
    <a:custClr>
      <a:srgbClr val="C3D3E7"/>
    </a:custClr>
    <a:custClr>
      <a:srgbClr val="CFDFED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Ecolabel">
      <a:dk1>
        <a:srgbClr val="000000"/>
      </a:dk1>
      <a:lt1>
        <a:srgbClr val="FFFFFF"/>
      </a:lt1>
      <a:dk2>
        <a:srgbClr val="65665C"/>
      </a:dk2>
      <a:lt2>
        <a:srgbClr val="EBEBEB"/>
      </a:lt2>
      <a:accent1>
        <a:srgbClr val="6E8E68"/>
      </a:accent1>
      <a:accent2>
        <a:srgbClr val="007398"/>
      </a:accent2>
      <a:accent3>
        <a:srgbClr val="C3D3E7"/>
      </a:accent3>
      <a:accent4>
        <a:srgbClr val="1E5A2F"/>
      </a:accent4>
      <a:accent5>
        <a:srgbClr val="0E304D"/>
      </a:accent5>
      <a:accent6>
        <a:srgbClr val="4C9CB6"/>
      </a:accent6>
      <a:hlink>
        <a:srgbClr val="6E8E68"/>
      </a:hlink>
      <a:folHlink>
        <a:srgbClr val="007398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6E8E68"/>
    </a:custClr>
    <a:custClr>
      <a:srgbClr val="7DB428"/>
    </a:custClr>
    <a:custClr>
      <a:srgbClr val="1E5A2F"/>
    </a:custClr>
    <a:custClr>
      <a:srgbClr val="828381"/>
    </a:custClr>
    <a:custClr>
      <a:srgbClr val="0E304D"/>
    </a:custClr>
    <a:custClr>
      <a:srgbClr val="007398"/>
    </a:custClr>
    <a:custClr>
      <a:srgbClr val="4C9CB6"/>
    </a:custClr>
    <a:custClr>
      <a:srgbClr val="FFFFFF"/>
    </a:custClr>
    <a:custClr>
      <a:srgbClr val="FFFFFF"/>
    </a:custClr>
    <a:custClr>
      <a:srgbClr val="FFFFFF"/>
    </a:custClr>
    <a:custClr>
      <a:srgbClr val="D9E1D4"/>
    </a:custClr>
    <a:custClr>
      <a:srgbClr val="E4EBCF"/>
    </a:custClr>
    <a:custClr>
      <a:srgbClr val="B7C3B7"/>
    </a:custClr>
    <a:custClr>
      <a:srgbClr val="EBEBEB"/>
    </a:custClr>
    <a:custClr>
      <a:srgbClr val="A6BCD4"/>
    </a:custClr>
    <a:custClr>
      <a:srgbClr val="C3D3E7"/>
    </a:custClr>
    <a:custClr>
      <a:srgbClr val="CFDFED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8D462690BD6E4487A6CBC0E1D42A8C" ma:contentTypeVersion="16" ma:contentTypeDescription="Create a new document." ma:contentTypeScope="" ma:versionID="fe0cb81a0c5d2f5a511c0e9c33684a71">
  <xsd:schema xmlns:xsd="http://www.w3.org/2001/XMLSchema" xmlns:xs="http://www.w3.org/2001/XMLSchema" xmlns:p="http://schemas.microsoft.com/office/2006/metadata/properties" xmlns:ns2="c2fa8dc1-7db4-4e98-bd3f-01ae43eb89b8" xmlns:ns3="1510b195-def2-4e15-86e8-a8c320f8cd4d" targetNamespace="http://schemas.microsoft.com/office/2006/metadata/properties" ma:root="true" ma:fieldsID="717e4f742c956da4136c5477efd9edd4" ns2:_="" ns3:_="">
    <xsd:import namespace="c2fa8dc1-7db4-4e98-bd3f-01ae43eb89b8"/>
    <xsd:import namespace="1510b195-def2-4e15-86e8-a8c320f8cd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a8dc1-7db4-4e98-bd3f-01ae43eb89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c492645-c487-4f75-ab81-32a644794e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0b195-def2-4e15-86e8-a8c320f8cd4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3c67dc-97f2-41ce-81c4-733ae95c6fcb}" ma:internalName="TaxCatchAll" ma:showField="CatchAllData" ma:web="1510b195-def2-4e15-86e8-a8c320f8cd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fa8dc1-7db4-4e98-bd3f-01ae43eb89b8">
      <Terms xmlns="http://schemas.microsoft.com/office/infopath/2007/PartnerControls"/>
    </lcf76f155ced4ddcb4097134ff3c332f>
    <TaxCatchAll xmlns="1510b195-def2-4e15-86e8-a8c320f8cd4d" xsi:nil="true"/>
    <SharedWithUsers xmlns="1510b195-def2-4e15-86e8-a8c320f8cd4d">
      <UserInfo>
        <DisplayName>Christine Opland</DisplayName>
        <AccountId>76</AccountId>
        <AccountType/>
      </UserInfo>
      <UserInfo>
        <DisplayName>Mikael Heiskanen</DisplayName>
        <AccountId>84</AccountId>
        <AccountType/>
      </UserInfo>
      <UserInfo>
        <DisplayName>Charlotte Rajsager Bredahl</DisplayName>
        <AccountId>16</AccountId>
        <AccountType/>
      </UserInfo>
      <UserInfo>
        <DisplayName>Linda Näkne (Svanen)</DisplayName>
        <AccountId>14</AccountId>
        <AccountType/>
      </UserInfo>
      <UserInfo>
        <DisplayName>Cecilia Wilhelmsson (Svanen)</DisplayName>
        <AccountId>80</AccountId>
        <AccountType/>
      </UserInfo>
      <UserInfo>
        <DisplayName>Fredrik Winqvist (Svanen)</DisplayName>
        <AccountId>109</AccountId>
        <AccountType/>
      </UserInfo>
      <UserInfo>
        <DisplayName>Sonja Mansikkamäki</DisplayName>
        <AccountId>113</AccountId>
        <AccountType/>
      </UserInfo>
      <UserInfo>
        <DisplayName>Gro-Ellen Linnås</DisplayName>
        <AccountId>75</AccountId>
        <AccountType/>
      </UserInfo>
      <UserInfo>
        <DisplayName>Minna Kinnari</DisplayName>
        <AccountId>25</AccountId>
        <AccountType/>
      </UserInfo>
      <UserInfo>
        <DisplayName>Christian Quarles van Ufford (Svanen)</DisplayName>
        <AccountId>13</AccountId>
        <AccountType/>
      </UserInfo>
      <UserInfo>
        <DisplayName>Anne-Grethe Henriksen</DisplayName>
        <AccountId>15</AccountId>
        <AccountType/>
      </UserInfo>
      <UserInfo>
        <DisplayName>Linnéa Hallgren (Svanen)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2E8D241-4246-4D42-BB55-F1F4A7107457}">
  <ds:schemaRefs>
    <ds:schemaRef ds:uri="1510b195-def2-4e15-86e8-a8c320f8cd4d"/>
    <ds:schemaRef ds:uri="c2fa8dc1-7db4-4e98-bd3f-01ae43eb89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3D1D5A3-B67C-4FB2-BD8F-9604857F81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CB0BD8-7710-48EC-AF29-B13D1562E018}">
  <ds:schemaRefs>
    <ds:schemaRef ds:uri="1510b195-def2-4e15-86e8-a8c320f8cd4d"/>
    <ds:schemaRef ds:uri="c2fa8dc1-7db4-4e98-bd3f-01ae43eb89b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Template_Nordic Swan Ecolabel</Template>
  <TotalTime>154</TotalTime>
  <Words>1963</Words>
  <Application>Microsoft Office PowerPoint</Application>
  <PresentationFormat>Widescreen</PresentationFormat>
  <Paragraphs>225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Nova</vt:lpstr>
      <vt:lpstr>Arial Nova Light</vt:lpstr>
      <vt:lpstr>Core Sans NR 35 Light</vt:lpstr>
      <vt:lpstr>Core Sans NR 45 Regular</vt:lpstr>
      <vt:lpstr>Core Sans NR 55 Medium</vt:lpstr>
      <vt:lpstr>Core Sans NR 65 Bold</vt:lpstr>
      <vt:lpstr>Segoe UI</vt:lpstr>
      <vt:lpstr>Nordic Swan Ecolabel-UK</vt:lpstr>
      <vt:lpstr>Miljomaerkning SE</vt:lpstr>
      <vt:lpstr>Markaðsherferð</vt:lpstr>
      <vt:lpstr>Efnisyfirlit</vt:lpstr>
      <vt:lpstr>PowerPoint Presentation</vt:lpstr>
      <vt:lpstr>Ykkur tókst að standast kröfurnar</vt:lpstr>
      <vt:lpstr>New tagline:  Hard to get.  Easy to choose.</vt:lpstr>
      <vt:lpstr>Markaðsefnið</vt:lpstr>
      <vt:lpstr>Hvernig fáið þið sem mest út úr markaðsherferðinni</vt:lpstr>
      <vt:lpstr>Textar sem þið getið nýtt í ykkar markaðsefni</vt:lpstr>
      <vt:lpstr>Leiðbeiningar um notkun Svansmerkisins</vt:lpstr>
      <vt:lpstr>PowerPoint Presentation</vt:lpstr>
      <vt:lpstr>Innblástur fyrir samfélagsmiðla - dæmi</vt:lpstr>
      <vt:lpstr>Svona er hægt að nýta herferðina </vt:lpstr>
      <vt:lpstr>#svanurinn</vt:lpstr>
      <vt:lpstr>Innri virkjun</vt:lpstr>
      <vt:lpstr>Hafið samband!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kit</dc:title>
  <dc:creator>Linda Näkne (Svanen)</dc:creator>
  <cp:lastModifiedBy>Ester Alda Hrafnhildar Bragadóttir - UST</cp:lastModifiedBy>
  <cp:revision>2</cp:revision>
  <cp:lastPrinted>2023-05-17T07:40:06Z</cp:lastPrinted>
  <dcterms:created xsi:type="dcterms:W3CDTF">2023-04-12T08:16:55Z</dcterms:created>
  <dcterms:modified xsi:type="dcterms:W3CDTF">2024-01-02T13:46:55Z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0x010100708D462690BD6E4487A6CBC0E1D42A8C</vt:lpwstr>
  </property>
</Properties>
</file>